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53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55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09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96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09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23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4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962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60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18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50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68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03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82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77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1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9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9642-6A39-474D-8AAD-54D0C994751D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0016E-394B-4C25-9E17-5BE49DA4BC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33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8B7708C-7183-490F-9BD8-AD31CBF32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889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F53E97-19D3-490F-944D-D17B53160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 i="1" dirty="0">
                <a:solidFill>
                  <a:schemeClr val="accent6">
                    <a:lumMod val="50000"/>
                  </a:schemeClr>
                </a:solidFill>
                <a:latin typeface="Old English Text MT" panose="03040902040508030806" pitchFamily="66" charset="0"/>
              </a:rPr>
              <a:t>HÄNSEL &amp; GRETEL</a:t>
            </a:r>
            <a:endParaRPr lang="de-DE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55513E-E6E8-449E-8495-2F660FC30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>
                <a:solidFill>
                  <a:schemeClr val="accent6">
                    <a:lumMod val="50000"/>
                  </a:schemeClr>
                </a:solidFill>
                <a:latin typeface="Old English Text MT" panose="03040902040508030806" pitchFamily="66" charset="0"/>
              </a:rPr>
              <a:t>OPER LEIPZIG</a:t>
            </a:r>
          </a:p>
        </p:txBody>
      </p:sp>
    </p:spTree>
    <p:extLst>
      <p:ext uri="{BB962C8B-B14F-4D97-AF65-F5344CB8AC3E}">
        <p14:creationId xmlns:p14="http://schemas.microsoft.com/office/powerpoint/2010/main" val="2468037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9D483-B0CF-45FB-A60C-86271FA0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743" y="298013"/>
            <a:ext cx="9491444" cy="1325563"/>
          </a:xfrm>
        </p:spPr>
        <p:txBody>
          <a:bodyPr/>
          <a:lstStyle/>
          <a:p>
            <a:r>
              <a:rPr lang="de-DE" dirty="0">
                <a:latin typeface="Algerian" panose="04020705040A02060702" pitchFamily="82" charset="0"/>
              </a:rPr>
              <a:t>HEXE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B7564F-7F37-4441-BD5C-18AC50671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Algerian" panose="04020705040A02060702" pitchFamily="82" charset="0"/>
              </a:rPr>
              <a:t>Wir fanden die hexe lustig &amp; SPANEND</a:t>
            </a:r>
          </a:p>
        </p:txBody>
      </p:sp>
    </p:spTree>
    <p:extLst>
      <p:ext uri="{BB962C8B-B14F-4D97-AF65-F5344CB8AC3E}">
        <p14:creationId xmlns:p14="http://schemas.microsoft.com/office/powerpoint/2010/main" val="1603930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76211-EFDF-471A-ABEF-4D5174E9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292"/>
            <a:ext cx="10515600" cy="1325563"/>
          </a:xfrm>
        </p:spPr>
        <p:txBody>
          <a:bodyPr/>
          <a:lstStyle/>
          <a:p>
            <a:r>
              <a:rPr lang="de-DE" dirty="0">
                <a:latin typeface="Castellar" panose="020A0402060406010301" pitchFamily="18" charset="0"/>
              </a:rPr>
              <a:t>HÄNSEL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4AEBC3-B843-4C6B-9048-EE4F7233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95" y="1918201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astellar" panose="020A0402060406010301" pitchFamily="18" charset="0"/>
              </a:rPr>
              <a:t>WIR FANDEN HÄNSEL TOLL WEIL ER TOLL GESUNGEN HAT</a:t>
            </a:r>
          </a:p>
        </p:txBody>
      </p:sp>
    </p:spTree>
    <p:extLst>
      <p:ext uri="{BB962C8B-B14F-4D97-AF65-F5344CB8AC3E}">
        <p14:creationId xmlns:p14="http://schemas.microsoft.com/office/powerpoint/2010/main" val="120145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B3B32-A88D-4516-ACF9-E7356EB5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odoni MT Black" panose="02070A03080606020203" pitchFamily="18" charset="0"/>
              </a:rPr>
              <a:t>GRETEL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604AD0-F429-4234-A892-4FEF7D653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Bodoni MT Black" panose="02070A03080606020203" pitchFamily="18" charset="0"/>
              </a:rPr>
              <a:t>WIR FANDEN GRETEL TOLL WEIL SIE SO HOCH GESUNGEN HAT</a:t>
            </a:r>
          </a:p>
        </p:txBody>
      </p:sp>
    </p:spTree>
    <p:extLst>
      <p:ext uri="{BB962C8B-B14F-4D97-AF65-F5344CB8AC3E}">
        <p14:creationId xmlns:p14="http://schemas.microsoft.com/office/powerpoint/2010/main" val="254179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3.7037E-6 L -6.25E-7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Schaltkreis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chaltkre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altkrei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TM04033919[[fn=Schaltkreis]]</Template>
  <TotalTime>0</TotalTime>
  <Words>35</Words>
  <Application>Microsoft Office PowerPoint</Application>
  <PresentationFormat>Breitbild</PresentationFormat>
  <Paragraphs>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Algerian</vt:lpstr>
      <vt:lpstr>Arial</vt:lpstr>
      <vt:lpstr>Bodoni MT Black</vt:lpstr>
      <vt:lpstr>Castellar</vt:lpstr>
      <vt:lpstr>Old English Text MT</vt:lpstr>
      <vt:lpstr>Trebuchet MS</vt:lpstr>
      <vt:lpstr>Tw Cen MT</vt:lpstr>
      <vt:lpstr>Schaltkreis</vt:lpstr>
      <vt:lpstr> HÄNSEL &amp; GRETEL</vt:lpstr>
      <vt:lpstr>HEXE</vt:lpstr>
      <vt:lpstr>HÄNSEL </vt:lpstr>
      <vt:lpstr>GRETEL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&amp; GRETEL</dc:title>
  <dc:creator>install, snv3</dc:creator>
  <cp:lastModifiedBy>install, snv3</cp:lastModifiedBy>
  <cp:revision>8</cp:revision>
  <dcterms:created xsi:type="dcterms:W3CDTF">2024-12-17T07:46:27Z</dcterms:created>
  <dcterms:modified xsi:type="dcterms:W3CDTF">2024-12-17T08:46:38Z</dcterms:modified>
</cp:coreProperties>
</file>