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A18E3-57C1-49F7-8EB0-27D2B86C4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F4C6A-5574-4ADB-B3ED-EA3522D22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1BB0AE-48D5-4CE6-9499-B2073C81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73FC5A-EC96-44B3-AE57-B3364810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9636D5-C326-48A5-A6C9-30BE00DE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23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751C3-33D4-4FCD-B015-8DBF1993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82D11A-288E-480E-BA2B-594ABAF4D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A5A05C-516C-425F-8DFF-0D328745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182C7-D957-472A-8B3A-53351F32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CBAF19-2A44-4753-B51B-4796372E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97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F96347-6C08-4F88-866B-0152B9284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D06901-70C1-42ED-8DF8-41858DE07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29664-8CB0-4AC5-BF5E-EF02C04C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8F4CFD-7B97-43E6-8543-C2297582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725D6-DE9E-45B2-AEAD-A57E9841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3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25E1D-3FF6-46B2-B42C-B78AA6D3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71DB6A-2B67-40E8-817E-7279E821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B459C3-5C81-49AB-AC7D-20509D76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136945-5029-4691-89A8-92179BA7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C85B2-5C1E-4A60-85B5-52E4353C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8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C7854-82D5-4CA6-8614-F487533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239B-4ABE-47E8-95DF-254D7554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C8BD7-19DC-4A54-88FA-8F17D6DD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A9510-0C7B-422F-8FAC-07BB1C06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A2B46-0500-47DB-BE32-B5B59F71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5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2D0FE-0DC5-457C-B419-FCD32B7C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74FFC-94A5-4FD2-87B4-E082C7079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FB8CC-F601-480A-840E-A569C24BE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CC8C70-C800-4369-9D59-0996DD34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1E584D-2B41-4E93-A485-413497E6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ECA410-675A-473D-A449-FEC99C2E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CE7F0-3322-4D6E-978E-00ED5334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0D54F-1946-46C9-9358-BFE1BE4C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6EE844-5472-452A-B0E8-D376E528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0B3A75-D5D1-4989-BFF2-04DC0287C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54B3C1-8DFA-47CF-A92F-EBFB83E16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1F6B91-A5C4-473C-A7F6-A37C6351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F36651-808D-4B66-BEBF-0F345FB4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BE149A-89D6-4CD1-B7B2-8F91EEBA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9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643E3-6642-4E46-B7F0-DEB6D9CA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A3167B-7A88-474C-A082-CBD90821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5DDFB7-2C47-45E9-BC2A-37EB52F9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5D3003-5EAA-4927-9760-A11600E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903811-1FD4-4A5F-AB9B-EDD4DF35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4945BC-C656-4958-BE35-261103FE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F94D94-F813-4B13-BC15-9CE9AE08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6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55527-082B-4017-828D-F082D96C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82EB5A-BBB8-49CC-947D-C09077194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36F4AC-B6D1-42FE-9654-3CBAEDBE1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06D30D-0970-4081-9A4B-0BEE4F53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A7B95D-AD67-4377-9502-CE311E48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EEF7C9-29EC-4E92-8A20-FC9879E0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8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A5A17-5178-4451-ACEF-D3F3D434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791428-9FC9-4379-8E63-6B3F1883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9A7012-22DE-4812-915A-A66B68BDE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1CD10C-CFC8-4D75-AD89-384C936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1D6F88-4D49-432B-A665-4CFA6B5B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AD4F07-ABBC-40F8-B947-C39396AF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B7C8BA-B47F-4DF0-AB7C-073B039C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9F4915-FC98-43C1-B740-86CEC8FA0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095AF6-AC27-4B2A-8FC0-CE9D9698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8621-0893-45F2-AFA1-2D2B19F5F7CC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BA358C-63F1-4B63-9689-871535D29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8CC289-ABDF-441C-9F54-2833B8925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1DE7-18AC-4EEB-B3CA-15D3F61ECD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7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67C196A-62CB-4EA1-AC3F-514137A1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F8471E-2CE5-4CC2-99B3-83E5320ED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Almonte Woodgrain" panose="00000400000000000000" pitchFamily="2" charset="0"/>
              </a:rPr>
              <a:t>Hänsel und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602C2D-83CD-4EC0-8191-1AE82CA69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Oper </a:t>
            </a:r>
          </a:p>
        </p:txBody>
      </p:sp>
    </p:spTree>
    <p:extLst>
      <p:ext uri="{BB962C8B-B14F-4D97-AF65-F5344CB8AC3E}">
        <p14:creationId xmlns:p14="http://schemas.microsoft.com/office/powerpoint/2010/main" val="25561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C2CFD-AFBA-4BB1-BCE3-408FE9B4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7"/>
            <a:ext cx="10515600" cy="1325563"/>
          </a:xfrm>
        </p:spPr>
        <p:txBody>
          <a:bodyPr/>
          <a:lstStyle/>
          <a:p>
            <a:r>
              <a:rPr lang="de-DE" dirty="0"/>
              <a:t>			</a:t>
            </a:r>
            <a:r>
              <a:rPr lang="de-DE" spc="300" dirty="0">
                <a:solidFill>
                  <a:srgbClr val="FF3399"/>
                </a:solidFill>
                <a:latin typeface="A Yummy Apology" panose="00000400000000000000" pitchFamily="2" charset="0"/>
              </a:rPr>
              <a:t>Mutter Ms.Love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65B5BC-ADD1-4904-8F00-8ACE53D8A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9" y="1444516"/>
            <a:ext cx="7810150" cy="497746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D5E2E86-5DEC-442D-B188-CF1130171268}"/>
              </a:ext>
            </a:extLst>
          </p:cNvPr>
          <p:cNvSpPr/>
          <p:nvPr/>
        </p:nvSpPr>
        <p:spPr>
          <a:xfrm>
            <a:off x="7692705" y="49395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7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26030-8674-4843-9B6F-74DC03A8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528404"/>
            <a:ext cx="11048301" cy="1325563"/>
          </a:xfrm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  <a:latin typeface="A Yummy Apology" panose="00000400000000000000" pitchFamily="2" charset="0"/>
              </a:rPr>
              <a:t>				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Vater</a:t>
            </a:r>
            <a:r>
              <a:rPr lang="de-DE" dirty="0">
                <a:solidFill>
                  <a:srgbClr val="FFFF00"/>
                </a:solidFill>
                <a:latin typeface="A Yummy Apology" panose="00000400000000000000" pitchFamily="2" charset="0"/>
              </a:rPr>
              <a:t>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eine Clown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ED1A7CA-FCBF-42B7-993E-490AF8FBC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2414" y="6124664"/>
            <a:ext cx="7055141" cy="4571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896BB2-E742-44B6-94E9-4078062C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12" y="1555963"/>
            <a:ext cx="7055141" cy="470342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5702515-E03B-40B2-9903-B357E41B1FE0}"/>
              </a:ext>
            </a:extLst>
          </p:cNvPr>
          <p:cNvSpPr/>
          <p:nvPr/>
        </p:nvSpPr>
        <p:spPr>
          <a:xfrm>
            <a:off x="4202884" y="18539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5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3EAB584-94E5-4F8A-A223-2509B15E4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-13643"/>
            <a:ext cx="11001462" cy="68716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C9B375-EDF7-4CA9-BE3A-CB050982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				</a:t>
            </a:r>
            <a:r>
              <a:rPr lang="de-DE" dirty="0">
                <a:solidFill>
                  <a:srgbClr val="FF0000"/>
                </a:solidFill>
                <a:latin typeface="A Yummy Apology" panose="00000400000000000000" pitchFamily="2" charset="0"/>
              </a:rPr>
              <a:t>Hexe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FA2BF-2AC7-4CD9-9AFC-D6C82D3D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000" dirty="0">
                <a:solidFill>
                  <a:schemeClr val="accent5"/>
                </a:solidFill>
                <a:latin typeface="A Yummy Apology" panose="00000400000000000000" pitchFamily="2" charset="0"/>
              </a:rPr>
              <a:t>Hexe-Zuckerhexe</a:t>
            </a:r>
            <a:endParaRPr lang="de-DE" dirty="0">
              <a:solidFill>
                <a:schemeClr val="accent5"/>
              </a:solidFill>
              <a:latin typeface="A Yummy Apology" panose="00000400000000000000" pitchFamily="2" charset="0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0083B2B-98C0-4808-911C-F10BA4874F65}"/>
              </a:ext>
            </a:extLst>
          </p:cNvPr>
          <p:cNvCxnSpPr>
            <a:cxnSpLocks/>
          </p:cNvCxnSpPr>
          <p:nvPr/>
        </p:nvCxnSpPr>
        <p:spPr>
          <a:xfrm>
            <a:off x="6912528" y="4085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D6CEEF-24FC-4E86-965D-0FEB5C0F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9" y="1"/>
            <a:ext cx="11216081" cy="6711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2CD507-217E-4163-807A-7804F345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1325563"/>
          </a:xfrm>
        </p:spPr>
        <p:txBody>
          <a:bodyPr/>
          <a:lstStyle/>
          <a:p>
            <a:r>
              <a:rPr lang="de-DE" dirty="0"/>
              <a:t>				</a:t>
            </a:r>
            <a:r>
              <a:rPr lang="de-DE" dirty="0">
                <a:solidFill>
                  <a:schemeClr val="accent5"/>
                </a:solidFill>
                <a:latin typeface="Almonte Woodgrain" panose="00000400000000000000" pitchFamily="2" charset="0"/>
              </a:rPr>
              <a:t>Erklärung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218EB-C4E2-43D0-B933-A26094B5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413"/>
            <a:ext cx="10587606" cy="4205550"/>
          </a:xfrm>
        </p:spPr>
        <p:txBody>
          <a:bodyPr/>
          <a:lstStyle/>
          <a:p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Vater-Eltern und cool und farbig sein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  <a:sym typeface="Wingdings" panose="05000000000000000000" pitchFamily="2" charset="2"/>
              </a:rPr>
              <a:t></a:t>
            </a:r>
            <a:endParaRPr lang="de-DE" sz="3600" dirty="0">
              <a:solidFill>
                <a:schemeClr val="accent5">
                  <a:lumMod val="75000"/>
                </a:schemeClr>
              </a:solidFill>
              <a:latin typeface="A Yummy Apology" panose="00000400000000000000" pitchFamily="2" charset="0"/>
            </a:endParaRPr>
          </a:p>
          <a:p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Mutter-Eltern-Ms. Love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  <a:sym typeface="Wingdings" panose="05000000000000000000" pitchFamily="2" charset="2"/>
              </a:rPr>
              <a:t></a:t>
            </a:r>
            <a:endParaRPr lang="de-DE" sz="3600" dirty="0">
              <a:solidFill>
                <a:schemeClr val="accent5">
                  <a:lumMod val="75000"/>
                </a:schemeClr>
              </a:solidFill>
              <a:latin typeface="A Yummy Apology" panose="00000400000000000000" pitchFamily="2" charset="0"/>
            </a:endParaRPr>
          </a:p>
          <a:p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Hänsel-nicht Lieblinge singt cooool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  <a:sym typeface="Wingdings" panose="05000000000000000000" pitchFamily="2" charset="2"/>
              </a:rPr>
              <a:t></a:t>
            </a:r>
            <a:endParaRPr lang="de-DE" sz="3600" dirty="0">
              <a:solidFill>
                <a:schemeClr val="accent5">
                  <a:lumMod val="75000"/>
                </a:schemeClr>
              </a:solidFill>
              <a:latin typeface="A Yummy Apology" panose="00000400000000000000" pitchFamily="2" charset="0"/>
            </a:endParaRPr>
          </a:p>
          <a:p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Gretel-nicht Lieblinge singt cooool 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  <a:sym typeface="Wingdings" panose="05000000000000000000" pitchFamily="2" charset="2"/>
              </a:rPr>
              <a:t></a:t>
            </a:r>
            <a:endParaRPr lang="de-DE" sz="3600" dirty="0">
              <a:solidFill>
                <a:schemeClr val="accent5">
                  <a:lumMod val="75000"/>
                </a:schemeClr>
              </a:solidFill>
              <a:latin typeface="A Yummy Apology" panose="00000400000000000000" pitchFamily="2" charset="0"/>
            </a:endParaRPr>
          </a:p>
          <a:p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</a:rPr>
              <a:t>Zuckerhexe-sieht cooooooooooooooooooooooooooooooooooooool aus</a:t>
            </a:r>
            <a:r>
              <a:rPr lang="de-DE" sz="3600" dirty="0">
                <a:solidFill>
                  <a:schemeClr val="accent5">
                    <a:lumMod val="75000"/>
                  </a:schemeClr>
                </a:solidFill>
                <a:latin typeface="A Yummy Apology" panose="00000400000000000000" pitchFamily="2" charset="0"/>
                <a:sym typeface="Wingdings" panose="05000000000000000000" pitchFamily="2" charset="2"/>
              </a:rPr>
              <a:t>. 10/10.</a:t>
            </a:r>
            <a:endParaRPr lang="de-DE" sz="3600" dirty="0">
              <a:solidFill>
                <a:schemeClr val="accent5">
                  <a:lumMod val="75000"/>
                </a:schemeClr>
              </a:solidFill>
              <a:latin typeface="A Yummy Apology" panose="00000400000000000000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080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0721E00-B565-4F17-99F0-70C425843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962700" cy="676991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87282D-350F-4050-812D-E3A49FA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Arial Black" panose="020B0A04020102020204" pitchFamily="34" charset="0"/>
              </a:rPr>
              <a:t>		</a:t>
            </a:r>
            <a:r>
              <a:rPr lang="de-DE" dirty="0">
                <a:solidFill>
                  <a:srgbClr val="FF0000"/>
                </a:solidFill>
                <a:latin typeface="Century Gothic" panose="020B0502020202090204" pitchFamily="34" charset="0"/>
              </a:rPr>
              <a:t>Frohe Weinachten !</a:t>
            </a:r>
          </a:p>
        </p:txBody>
      </p:sp>
    </p:spTree>
    <p:extLst>
      <p:ext uri="{BB962C8B-B14F-4D97-AF65-F5344CB8AC3E}">
        <p14:creationId xmlns:p14="http://schemas.microsoft.com/office/powerpoint/2010/main" val="396035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128EC-ACDC-461A-94AB-474815CA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020D3-9318-4803-B14A-BB7A6D9A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83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 Yummy Apology</vt:lpstr>
      <vt:lpstr>Almonte Woodgrain</vt:lpstr>
      <vt:lpstr>Arial</vt:lpstr>
      <vt:lpstr>Arial Black</vt:lpstr>
      <vt:lpstr>Calibri</vt:lpstr>
      <vt:lpstr>Calibri Light</vt:lpstr>
      <vt:lpstr>Century Gothic</vt:lpstr>
      <vt:lpstr>Wingdings</vt:lpstr>
      <vt:lpstr>Office</vt:lpstr>
      <vt:lpstr>Hänsel und Gretel</vt:lpstr>
      <vt:lpstr>   Mutter Ms.Love</vt:lpstr>
      <vt:lpstr>    Vater eine Clown </vt:lpstr>
      <vt:lpstr>    Hexe </vt:lpstr>
      <vt:lpstr>    Erklärung</vt:lpstr>
      <vt:lpstr>  Frohe Weinachten 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install, snv3</dc:creator>
  <cp:lastModifiedBy>install, snv3</cp:lastModifiedBy>
  <cp:revision>10</cp:revision>
  <dcterms:created xsi:type="dcterms:W3CDTF">2024-12-17T07:46:37Z</dcterms:created>
  <dcterms:modified xsi:type="dcterms:W3CDTF">2024-12-17T12:25:55Z</dcterms:modified>
</cp:coreProperties>
</file>