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B4E6E3-964E-41BC-9467-1A7572CEC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45870E-18E7-4B80-B95B-5C513BB6F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E9FD7A-B827-4941-9CBE-B7BA47948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FF9D-1EBF-4FE3-A638-369D4395ABF7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D7C09F-40FD-4315-A5D8-4E2013259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BA3410-FF52-4457-8DE6-ED9051EE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B6F9-80BE-4C22-BC9C-9D33CE24DE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28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42C98D-7EFC-4D60-9B5E-F3F851CE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1F1FE06-6C8F-453D-A6AB-20EFC2BB0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FDF716-F4F8-4C84-8FDD-E70ADD0A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FF9D-1EBF-4FE3-A638-369D4395ABF7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D477FA-A24B-4BF4-B2D8-6102887AD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74F86A-B80F-4ABE-B97A-318C7CA81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B6F9-80BE-4C22-BC9C-9D33CE24DE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36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C660C4D-C53E-483E-8528-9DEACFEB2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750B9C-C946-46B3-AD11-5112675E4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009502-E1FD-4281-9E53-6E3FF9FF6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FF9D-1EBF-4FE3-A638-369D4395ABF7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5BD041-1EF3-4344-AC8B-21FEEEAC9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2C8F0C-3859-43B9-B669-21A5F01E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B6F9-80BE-4C22-BC9C-9D33CE24DE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40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7D8AC-1AD3-4845-A981-486FAE5B9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C28636-0727-4C65-B801-75B22E02E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65BD3E-29E3-4EF0-81B3-080D38605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FF9D-1EBF-4FE3-A638-369D4395ABF7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DB3112-8134-43C3-99A2-610BBC290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866F21-57D7-4F0B-8B71-986A648D4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B6F9-80BE-4C22-BC9C-9D33CE24DE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86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483B2B-1448-4B17-9190-FA9C2CB4E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07FC48-17EC-4C4A-BC9F-8B2AC8222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8ADBEC-21BC-48F6-AA3D-460FD124E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FF9D-1EBF-4FE3-A638-369D4395ABF7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C838F7-76BB-4D22-AAA4-400187AE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640047-539B-4676-B448-CF7E57932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B6F9-80BE-4C22-BC9C-9D33CE24DE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33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391997-97AC-444E-8E5C-BE2C0504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344B37-45B4-4E06-984E-B752CFF5A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BC5F34-5B7E-4AB1-AA63-10A4A99FB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60EA92-A991-415F-83F8-CBEFBAC50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FF9D-1EBF-4FE3-A638-369D4395ABF7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618006-D795-4729-85BA-CC12BE3BB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4DCBD6-3E97-4BB3-9FE9-E7E8EF67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B6F9-80BE-4C22-BC9C-9D33CE24DE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48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C947B6-3B6B-46CE-9BFA-6305003D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E4687B-E6A3-43C2-952D-950F03F36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C0BF2C0-6DAC-4C4A-82AD-DB474E287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EBC1670-96EA-4759-BC6E-E4F61A86D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61F5E1D-AC2B-4A6D-A991-DB902CA51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210B08-AE79-4C48-8FF9-0070902A2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FF9D-1EBF-4FE3-A638-369D4395ABF7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3441325-D4CE-4D68-9BCD-AE9B91DFB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E707FDA-3134-48EE-BD60-A538A31AD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B6F9-80BE-4C22-BC9C-9D33CE24DE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80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A197A9-8255-41BC-B48D-13FF9EC4F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BB2452B-576C-42D1-A07A-B311B66B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FF9D-1EBF-4FE3-A638-369D4395ABF7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CAB5F3-A54C-4E37-AF73-1300659B6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DB61D9-0913-4CA0-B38E-AAFAEC02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B6F9-80BE-4C22-BC9C-9D33CE24DE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81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570A85-C33E-466B-B79D-DDB18DED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FF9D-1EBF-4FE3-A638-369D4395ABF7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2CCF98-E139-4AF1-BB57-38E7A65DA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28F109-7EDE-40EC-BA44-B12734FCF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B6F9-80BE-4C22-BC9C-9D33CE24DE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102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27FEFC-442C-45D9-86FD-3A1FE3D6B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74CAD1-D8D5-44E1-AF72-4D75A81E6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74CDE2F-0D8C-462F-97BB-29A64D6EA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B0EB97C-63AA-4F6C-9ACB-58A1306F6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FF9D-1EBF-4FE3-A638-369D4395ABF7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BB2FD71-2CE5-429B-ABD3-5BB8E2F65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F3B00A-E432-413C-A848-1B539C834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B6F9-80BE-4C22-BC9C-9D33CE24DE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0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954136-4FC8-4C1E-A921-AA18E86E4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1B9D278-5489-4678-8D0C-C8BEDAD5DA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40C427-DC49-4835-8428-8FC129052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738EE7-B75C-499D-9AEE-35FA2A26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FF9D-1EBF-4FE3-A638-369D4395ABF7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C3A317-911C-437C-8CFC-325E93AC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48C7FA-E068-41CA-B84E-98F28AC04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B6F9-80BE-4C22-BC9C-9D33CE24DE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56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371C26F-B974-4E24-819E-4ADA4960A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A4ADDB-C5F2-4062-A9CD-4873E938D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614B71-062D-4206-A826-45D4922B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FF9D-1EBF-4FE3-A638-369D4395ABF7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D2F9A1-E4EB-4F9F-BCE5-F66A7BB95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F06844-2500-4209-B0D7-7E719718B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AB6F9-80BE-4C22-BC9C-9D33CE24DE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155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53DA389-F393-47B6-83A2-2CEB2F77F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135622"/>
            <a:ext cx="11889997" cy="672237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EAF8C7-DEFF-420C-90E3-8441D2E2F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8407"/>
            <a:ext cx="9144000" cy="81793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00B0F0"/>
                </a:solidFill>
                <a:latin typeface="Algerian" panose="04020705040A02060702" pitchFamily="82" charset="0"/>
              </a:rPr>
              <a:t>Hänsel und Gretel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9440659-8714-4462-919D-83DC4526D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220" y="1697738"/>
            <a:ext cx="9144000" cy="575679"/>
          </a:xfrm>
        </p:spPr>
        <p:txBody>
          <a:bodyPr/>
          <a:lstStyle/>
          <a:p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latin typeface="Algerian" panose="04020705040A02060702" pitchFamily="82" charset="0"/>
              </a:rPr>
              <a:t>Oper Leipzig</a:t>
            </a:r>
          </a:p>
        </p:txBody>
      </p:sp>
    </p:spTree>
    <p:extLst>
      <p:ext uri="{BB962C8B-B14F-4D97-AF65-F5344CB8AC3E}">
        <p14:creationId xmlns:p14="http://schemas.microsoft.com/office/powerpoint/2010/main" val="4275007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33807-67E9-4949-A04F-824740E7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8" y="243791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chemeClr val="accent1"/>
                </a:solidFill>
                <a:latin typeface="A Yummy Apology" panose="00000400000000000000" pitchFamily="2" charset="0"/>
              </a:rPr>
              <a:t>Lieblings Figur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C4D1A6-81CD-4345-8361-ACD0795E7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7222921" cy="4486275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r>
              <a:rPr lang="de-DE" sz="4400" dirty="0">
                <a:solidFill>
                  <a:srgbClr val="7030A0"/>
                </a:solidFill>
                <a:latin typeface="A Yummy Apology" panose="00000400000000000000" pitchFamily="2" charset="0"/>
              </a:rPr>
              <a:t>Hexe</a:t>
            </a:r>
          </a:p>
          <a:p>
            <a:pPr marL="1371600" lvl="3" indent="0">
              <a:buNone/>
            </a:pPr>
            <a:r>
              <a:rPr lang="de-DE" sz="4400" dirty="0">
                <a:solidFill>
                  <a:srgbClr val="7030A0"/>
                </a:solidFill>
                <a:latin typeface="A Yummy Apology" panose="00000400000000000000" pitchFamily="2" charset="0"/>
              </a:rPr>
              <a:t>Die hexe ist</a:t>
            </a:r>
          </a:p>
          <a:p>
            <a:pPr marL="1371600" lvl="3" indent="0">
              <a:buNone/>
            </a:pPr>
            <a:r>
              <a:rPr lang="de-DE" sz="4400" dirty="0">
                <a:solidFill>
                  <a:srgbClr val="7030A0"/>
                </a:solidFill>
                <a:latin typeface="A Yummy Apology" panose="00000400000000000000" pitchFamily="2" charset="0"/>
              </a:rPr>
              <a:t>Unsere </a:t>
            </a:r>
          </a:p>
          <a:p>
            <a:pPr marL="1371600" lvl="3" indent="0">
              <a:buNone/>
            </a:pPr>
            <a:r>
              <a:rPr lang="de-DE" sz="4400" dirty="0">
                <a:solidFill>
                  <a:srgbClr val="7030A0"/>
                </a:solidFill>
                <a:latin typeface="A Yummy Apology" panose="00000400000000000000" pitchFamily="2" charset="0"/>
              </a:rPr>
              <a:t>Lieblingsperson</a:t>
            </a:r>
          </a:p>
          <a:p>
            <a:pPr marL="1371600" lvl="3" indent="0">
              <a:buNone/>
            </a:pPr>
            <a:r>
              <a:rPr lang="de-DE" sz="4400" dirty="0">
                <a:solidFill>
                  <a:srgbClr val="7030A0"/>
                </a:solidFill>
                <a:latin typeface="A Yummy Apology" panose="00000400000000000000" pitchFamily="2" charset="0"/>
              </a:rPr>
              <a:t>Weil sie so lustig</a:t>
            </a:r>
          </a:p>
          <a:p>
            <a:pPr marL="1371600" lvl="3" indent="0">
              <a:buNone/>
            </a:pPr>
            <a:r>
              <a:rPr lang="de-DE" sz="4400" dirty="0">
                <a:solidFill>
                  <a:srgbClr val="7030A0"/>
                </a:solidFill>
                <a:latin typeface="A Yummy Apology" panose="00000400000000000000" pitchFamily="2" charset="0"/>
              </a:rPr>
              <a:t>War.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137FBA-A67D-4D90-9FB8-F713EF82C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92" y="732944"/>
            <a:ext cx="7326385" cy="487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7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8A8F6D-42CF-4704-86FE-F07C72AD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Almonte Woodgrain" panose="00000400000000000000" pitchFamily="2" charset="0"/>
              </a:rPr>
              <a:t>Unsere Zweite Lieblings Figur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40BC3A-D1FA-4E2B-A1F5-FA9747172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1" y="1249960"/>
            <a:ext cx="11278299" cy="4927003"/>
          </a:xfrm>
        </p:spPr>
        <p:txBody>
          <a:bodyPr/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Der Betrunkene Vater</a:t>
            </a:r>
          </a:p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Weil er so betrunken</a:t>
            </a:r>
          </a:p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Rein kam und er </a:t>
            </a: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dieregt</a:t>
            </a:r>
            <a:endParaRPr lang="de-DE" dirty="0">
              <a:solidFill>
                <a:schemeClr val="accent2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Das nächste </a:t>
            </a: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bier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 rausholte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Das war lustig für uns</a:t>
            </a:r>
          </a:p>
          <a:p>
            <a:endParaRPr lang="de-DE" dirty="0">
              <a:solidFill>
                <a:schemeClr val="accent2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  <a:p>
            <a:endParaRPr lang="de-D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0C3013-ECB6-4FC0-8ABD-44503A5EE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001" y="2676088"/>
            <a:ext cx="6480722" cy="41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39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DB858A-A481-458B-8052-ADB020BC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677" y="427840"/>
            <a:ext cx="10747068" cy="1661020"/>
          </a:xfrm>
        </p:spPr>
        <p:txBody>
          <a:bodyPr>
            <a:normAutofit fontScale="90000"/>
          </a:bodyPr>
          <a:lstStyle/>
          <a:p>
            <a:r>
              <a:rPr lang="de-DE" sz="2700" dirty="0">
                <a:solidFill>
                  <a:srgbClr val="FF0000"/>
                </a:solidFill>
                <a:latin typeface="Arial Black" panose="020B0A04020102020204" pitchFamily="34" charset="0"/>
              </a:rPr>
              <a:t>Unsere Lieblings zehne</a:t>
            </a:r>
            <a:br>
              <a:rPr lang="de-DE" dirty="0"/>
            </a:br>
            <a:br>
              <a:rPr lang="de-DE" dirty="0"/>
            </a:br>
            <a:r>
              <a:rPr lang="de-DE" dirty="0">
                <a:solidFill>
                  <a:schemeClr val="accent4"/>
                </a:solidFill>
                <a:highlight>
                  <a:srgbClr val="000080"/>
                </a:highlight>
              </a:rPr>
              <a:t>ist die wo der Offen mit der Hexe</a:t>
            </a:r>
            <a:br>
              <a:rPr lang="de-DE" dirty="0">
                <a:solidFill>
                  <a:schemeClr val="accent4"/>
                </a:solidFill>
                <a:highlight>
                  <a:srgbClr val="000080"/>
                </a:highlight>
              </a:rPr>
            </a:br>
            <a:r>
              <a:rPr lang="de-DE" dirty="0">
                <a:solidFill>
                  <a:schemeClr val="accent4"/>
                </a:solidFill>
                <a:highlight>
                  <a:srgbClr val="000080"/>
                </a:highlight>
              </a:rPr>
              <a:t>explodierte</a:t>
            </a:r>
            <a:br>
              <a:rPr lang="de-DE" dirty="0"/>
            </a:b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60091C9-94EB-4FF3-B83C-8F6758719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31" y="2218414"/>
            <a:ext cx="9909769" cy="3966307"/>
          </a:xfrm>
        </p:spPr>
      </p:pic>
    </p:spTree>
    <p:extLst>
      <p:ext uri="{BB962C8B-B14F-4D97-AF65-F5344CB8AC3E}">
        <p14:creationId xmlns:p14="http://schemas.microsoft.com/office/powerpoint/2010/main" val="3392838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CC44E-49A2-4E09-9FF7-B3A831FA6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7030A0"/>
                </a:solidFill>
                <a:highlight>
                  <a:srgbClr val="00FFFF"/>
                </a:highlight>
                <a:latin typeface="Almonte Woodgrain" panose="00000400000000000000" pitchFamily="2" charset="0"/>
              </a:rPr>
              <a:t>Das wahr Unser PowerPoint 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3884FB-5AA5-4786-8FDB-BED4860D8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8000" dirty="0">
                <a:solidFill>
                  <a:srgbClr val="0070C0"/>
                </a:solidFill>
                <a:highlight>
                  <a:srgbClr val="00FFFF"/>
                </a:highlight>
                <a:latin typeface="Algerian" panose="04020705040A02060702" pitchFamily="82" charset="0"/>
              </a:rPr>
              <a:t>Autor: Zoey und </a:t>
            </a:r>
            <a:r>
              <a:rPr lang="de-DE" sz="8000" dirty="0" err="1">
                <a:solidFill>
                  <a:srgbClr val="0070C0"/>
                </a:solidFill>
                <a:highlight>
                  <a:srgbClr val="00FFFF"/>
                </a:highlight>
                <a:latin typeface="Algerian" panose="04020705040A02060702" pitchFamily="82" charset="0"/>
              </a:rPr>
              <a:t>Velia</a:t>
            </a:r>
            <a:r>
              <a:rPr lang="de-DE" sz="8000" dirty="0">
                <a:solidFill>
                  <a:srgbClr val="0070C0"/>
                </a:solidFill>
                <a:highlight>
                  <a:srgbClr val="00FFFF"/>
                </a:highlight>
                <a:latin typeface="Algerian" panose="04020705040A02060702" pitchFamily="8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9100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Breitbild</PresentationFormat>
  <Paragraphs>18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A Yummy Apology</vt:lpstr>
      <vt:lpstr>Algerian</vt:lpstr>
      <vt:lpstr>Almonte Woodgrain</vt:lpstr>
      <vt:lpstr>Arial</vt:lpstr>
      <vt:lpstr>Arial Black</vt:lpstr>
      <vt:lpstr>Calibri</vt:lpstr>
      <vt:lpstr>Calibri Light</vt:lpstr>
      <vt:lpstr>Office</vt:lpstr>
      <vt:lpstr>Hänsel und Gretel</vt:lpstr>
      <vt:lpstr>Lieblings Figur</vt:lpstr>
      <vt:lpstr>Unsere Zweite Lieblings Figur</vt:lpstr>
      <vt:lpstr>Unsere Lieblings zehne  ist die wo der Offen mit der Hexe explodierte </vt:lpstr>
      <vt:lpstr>Das wahr Unser PowerPoint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Hänsel und Gretel</dc:title>
  <dc:creator>install, snv3</dc:creator>
  <cp:lastModifiedBy>install, snv3</cp:lastModifiedBy>
  <cp:revision>11</cp:revision>
  <dcterms:created xsi:type="dcterms:W3CDTF">2024-12-17T07:48:43Z</dcterms:created>
  <dcterms:modified xsi:type="dcterms:W3CDTF">2024-12-17T12:23:03Z</dcterms:modified>
</cp:coreProperties>
</file>