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20" d="100"/>
          <a:sy n="120" d="100"/>
        </p:scale>
        <p:origin x="174" y="-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514E3-B9D6-44CB-BCA7-172E9B687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5D3A9C3-1BC0-447D-89EF-497FEF453C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272926-BEBD-4059-BC88-0DE3E1894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74D3-3C80-4494-B4C6-BE632A6E14E3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994471-BF67-4219-BED0-47B5F1E8A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C4A3A38-F93A-42AA-82FE-82EDB5B9D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5C642-870A-46A2-9722-26B4DBB548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103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808E32-D8FA-482E-A367-681C699AC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C673558-6466-413A-B1DC-8C199228A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5AF080-466E-4201-9826-21B3F0F3B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74D3-3C80-4494-B4C6-BE632A6E14E3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B8313C-B829-404C-A07E-5C1E8DACD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B8DD847-7E1B-49CD-BAF7-2E9B4BF4E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5C642-870A-46A2-9722-26B4DBB548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64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58A4D53-81F5-4870-A8B3-6F65110C68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85F2D5-1FD8-48CA-A970-A4353BEB0C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A7FCAE6-1E79-4F5D-BA45-BC3047889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74D3-3C80-4494-B4C6-BE632A6E14E3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3F04B7-0D25-4373-A520-A1E087FA4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1F18FB-0A95-4A61-98A1-2F68E7B61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5C642-870A-46A2-9722-26B4DBB548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6893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29E017-F8DE-4A32-9673-785B83684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5ECD3A-5A2E-43A0-8FD0-516F5A4B8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845678-737E-44DB-BFFA-F5DDEFF2E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74D3-3C80-4494-B4C6-BE632A6E14E3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A3309D-57B9-4E1B-90D0-AF498FEE9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27C17B-B1B4-4594-86F8-04997743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5C642-870A-46A2-9722-26B4DBB548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2605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C5DFF0-A0D5-4E12-B84D-1F211D6A3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796C6A1-D106-452A-B8C5-E987F43E2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AA01B15-A4F5-44FE-A83E-26CC19675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74D3-3C80-4494-B4C6-BE632A6E14E3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6E1D0B-B964-4E89-96AD-AE7814FD6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74FB592-6E4B-42A8-8247-327DF031C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5C642-870A-46A2-9722-26B4DBB548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0024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12ACD2-E17D-496F-B24A-BC565127F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62ED1D-EE05-4D5A-9B70-4A65750C8D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04C1699-3CC6-468B-8057-82CF1E64C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3FEDCD6-39EC-48CE-B061-A4F7F7EB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74D3-3C80-4494-B4C6-BE632A6E14E3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5E4FAF6-896E-43CE-B395-61F029058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D607809-BA25-4D37-885B-D255DC30A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5C642-870A-46A2-9722-26B4DBB548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2455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271432-2CFA-4CB8-A5A6-EA03BDF9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DE0F1EB-3D2E-4488-B27C-F07F200DC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7F8A164-11C3-4C4D-96D1-4BCF0CAFB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028B41A-19DC-49CA-B563-609A7BA2D7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82AE4F2-06EF-40FD-8723-A414CB0953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829A6C0-3FC0-4486-9543-ECFCBB7B7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74D3-3C80-4494-B4C6-BE632A6E14E3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375637C-3943-4B53-9AD4-03368E57A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02C06B7-E596-40A7-BE1F-593B17D16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5C642-870A-46A2-9722-26B4DBB548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2308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5832AE-AB65-4B2A-A90B-4DB7E34B3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02A8BAB-5040-4C5D-98E2-665F5DBBA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74D3-3C80-4494-B4C6-BE632A6E14E3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227A60A-A755-4802-8FD9-53AF71744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E91FA07-B4EF-457D-B9B6-6402DABE2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5C642-870A-46A2-9722-26B4DBB548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468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5ADABFD-34D3-4AC4-9C03-24F59F7BF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74D3-3C80-4494-B4C6-BE632A6E14E3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0EB3E0F-0E2E-402E-9DF4-10DCA446B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EE406B4-4148-4840-B714-9C0331ED3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5C642-870A-46A2-9722-26B4DBB548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0516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583CB9-BACD-4F30-9B45-5CDB8696C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D1EC30-6744-4290-BD77-9778C0DD8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59FBE8E-B468-4584-B306-0C23B41123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530D147-E068-4DDB-9591-54B4E5560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74D3-3C80-4494-B4C6-BE632A6E14E3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69C3BD5-2805-482B-A851-87162D96D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D068EDE-6878-45F2-AE95-5B2A2152A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5C642-870A-46A2-9722-26B4DBB548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9579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804286-C068-48A4-9DF6-3A4594461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FBCC6D9-78E8-4816-8122-A9CF709AEF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AFF0A2F-D0D9-4E31-9529-71F39AC94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F09E8F0-46F4-4AE6-BC85-AD08B730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74D3-3C80-4494-B4C6-BE632A6E14E3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B05E146-8B8B-4507-A5EA-2EA5DB47A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215028E-980D-4520-9E07-3CDD4C03C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5C642-870A-46A2-9722-26B4DBB548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0018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4072DBE-A10E-4992-A2F8-170BDA3A7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C11E815-6EDB-4E94-A4FE-4894528F2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5B6F59-93CE-41E8-9AA7-E1E4C823BA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C74D3-3C80-4494-B4C6-BE632A6E14E3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A68FF6-10FD-451F-9698-57164D9738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2F0220-0E55-49BC-A981-66D4CFF34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5C642-870A-46A2-9722-26B4DBB548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04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027AE52-CEDC-4F8F-AD9D-800EC752B5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57" y="208721"/>
            <a:ext cx="10502076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3B63D6-38CA-4E92-8BD8-8A80B2211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7037" y="-222636"/>
            <a:ext cx="9320529" cy="2295400"/>
          </a:xfrm>
        </p:spPr>
        <p:txBody>
          <a:bodyPr/>
          <a:lstStyle/>
          <a:p>
            <a:r>
              <a:rPr lang="de-DE" dirty="0">
                <a:solidFill>
                  <a:srgbClr val="FF0000"/>
                </a:solidFill>
                <a:latin typeface="Algerian" panose="04020705040A02060702" pitchFamily="82" charset="0"/>
              </a:rPr>
              <a:t>Hänsel und Gretel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C8C3BDD-E643-4C86-AE33-C79AB64946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7767" y="1900362"/>
            <a:ext cx="9650233" cy="3357438"/>
          </a:xfrm>
        </p:spPr>
        <p:txBody>
          <a:bodyPr/>
          <a:lstStyle/>
          <a:p>
            <a:r>
              <a:rPr lang="de-DE" dirty="0">
                <a:solidFill>
                  <a:srgbClr val="FF0000"/>
                </a:solidFill>
                <a:latin typeface="Algerian" panose="04020705040A02060702" pitchFamily="82" charset="0"/>
              </a:rPr>
              <a:t>OPER LEIPZIG</a:t>
            </a:r>
          </a:p>
        </p:txBody>
      </p:sp>
    </p:spTree>
    <p:extLst>
      <p:ext uri="{BB962C8B-B14F-4D97-AF65-F5344CB8AC3E}">
        <p14:creationId xmlns:p14="http://schemas.microsoft.com/office/powerpoint/2010/main" val="22550851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794EFA1F-26DB-4546-B5FA-3AA438F19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68" y="56388"/>
            <a:ext cx="10799064" cy="674522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864C604-2693-46F7-83FD-3E8CCBB21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6"/>
                </a:solidFill>
                <a:latin typeface="Arial Black" panose="020B0A04020102020204" pitchFamily="34" charset="0"/>
              </a:rPr>
              <a:t>HEXE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5AB4EF86-D36A-4C75-A5F2-A10A1FFF5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3576"/>
            <a:ext cx="10515600" cy="4351338"/>
          </a:xfrm>
        </p:spPr>
        <p:txBody>
          <a:bodyPr/>
          <a:lstStyle/>
          <a:p>
            <a:r>
              <a:rPr lang="de-DE" dirty="0">
                <a:solidFill>
                  <a:srgbClr val="FFFF00"/>
                </a:solidFill>
                <a:latin typeface="Arial Black" panose="020B0A04020102020204" pitchFamily="34" charset="0"/>
              </a:rPr>
              <a:t>Wir fanden die Hexe cool, weil der Besen leuchtet</a:t>
            </a:r>
          </a:p>
        </p:txBody>
      </p:sp>
    </p:spTree>
    <p:extLst>
      <p:ext uri="{BB962C8B-B14F-4D97-AF65-F5344CB8AC3E}">
        <p14:creationId xmlns:p14="http://schemas.microsoft.com/office/powerpoint/2010/main" val="32034420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2B49663-2299-455C-8CB1-811FAE318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5414AC4-07C2-4076-9341-38AD12A4B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Vater und Stiefmutter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4F0368-F715-4290-8169-42E47BA8C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rgbClr val="00B050"/>
                </a:solidFill>
                <a:latin typeface="Arial Rounded MT Bold" panose="020F0704030504030204" pitchFamily="34" charset="0"/>
              </a:rPr>
              <a:t>wir fanden den Vater cool, weil er eine schöne Stimme hatte</a:t>
            </a:r>
          </a:p>
          <a:p>
            <a:r>
              <a:rPr lang="de-DE" dirty="0">
                <a:solidFill>
                  <a:srgbClr val="00B050"/>
                </a:solidFill>
                <a:latin typeface="Arial Rounded MT Bold" panose="020F0704030504030204" pitchFamily="34" charset="0"/>
              </a:rPr>
              <a:t> die Stiefmutter hat cool gespielt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22171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C46470C-6BDE-4C32-842A-11FF01CB7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091" y="-738872"/>
            <a:ext cx="12031649" cy="902373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D26F1C7-B819-414B-BCA0-7AB287EFD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B050"/>
                </a:solidFill>
              </a:rPr>
              <a:t>Hänsel und Gretel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4F7CA4-C2DD-440C-84FE-CF2D04CAB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rgbClr val="00B050"/>
                </a:solidFill>
              </a:rPr>
              <a:t>Wir finden die beiden lustig </a:t>
            </a:r>
          </a:p>
        </p:txBody>
      </p:sp>
    </p:spTree>
    <p:extLst>
      <p:ext uri="{BB962C8B-B14F-4D97-AF65-F5344CB8AC3E}">
        <p14:creationId xmlns:p14="http://schemas.microsoft.com/office/powerpoint/2010/main" val="3369801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Breitbild</PresentationFormat>
  <Paragraphs>11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1" baseType="lpstr">
      <vt:lpstr>Algerian</vt:lpstr>
      <vt:lpstr>Arial</vt:lpstr>
      <vt:lpstr>Arial Black</vt:lpstr>
      <vt:lpstr>Arial Rounded MT Bold</vt:lpstr>
      <vt:lpstr>Calibri</vt:lpstr>
      <vt:lpstr>Calibri Light</vt:lpstr>
      <vt:lpstr>Office</vt:lpstr>
      <vt:lpstr>Hänsel und Gretel</vt:lpstr>
      <vt:lpstr>HEXE</vt:lpstr>
      <vt:lpstr>Vater und Stiefmutter</vt:lpstr>
      <vt:lpstr>Hänsel und Gretel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Hänsel und Gretel</dc:title>
  <dc:creator>install, snv3</dc:creator>
  <cp:lastModifiedBy>install, snv3</cp:lastModifiedBy>
  <cp:revision>8</cp:revision>
  <dcterms:created xsi:type="dcterms:W3CDTF">2024-12-17T07:46:57Z</dcterms:created>
  <dcterms:modified xsi:type="dcterms:W3CDTF">2024-12-17T08:46:21Z</dcterms:modified>
</cp:coreProperties>
</file>