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72155-9241-4DEC-BE63-3B2C914E3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B448F5-E242-4B50-8983-CFA1C1AA6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8EA7DA-A5A1-4F25-A30A-AD8F2490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74C5E9-9EDC-4DC9-BDB3-1FEF1A29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FE9778-1104-4889-989A-C53892E4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51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049F2-17C7-4F1E-9DBB-9C651633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AF0B98-FDB3-4540-B85B-365200D7B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DB24BE-E300-4B09-AB9C-0245EE3F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C754DE-BDC8-431A-8E7E-BA1AB7B5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AD63BA-EC68-4CD7-A960-B21BCAF3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42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F87FCDA-9497-48AB-83BD-A07E464C5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168DBC-EB8D-4C2D-BD64-CFB005C6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ABDC85-12E4-4A8A-B2BA-8720DF57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0E6A25-F68F-468B-B3F4-80ADCF0B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4B79F5-9815-4F77-B213-8F905A5C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52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5EE10-8539-4BD7-9F1D-4BE18B70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3E9420-D410-4BEA-ABB7-313CB55FF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BB3418-8328-45B6-B48D-FFD565ED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9406E7-BE8E-4338-9949-877E4C6A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41C7C-1226-4B21-A86D-434A7A27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26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41FD3-A399-434C-8EA5-E7528174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DCD871-507E-4756-AC9F-9B93E362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B32CF8-5866-44F5-A0B2-F59E9FB2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EF062-66AD-4108-8F30-2207853E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D1F91-8F2D-4FAC-A1DC-9E59FE3C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5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6943E-06E5-4901-8D12-25EF83DF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05A06B-EEE1-4E62-9708-F71C6465F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2B3434-5130-4E2F-87D9-2E96C4476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6B9055-B08D-4A5F-9FB4-132CE5C6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2AD35-A54B-4319-A65E-09681D3F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DDC974-3C22-42A6-AD53-AEA2E8A1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96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B7F70-4192-47EB-A918-438717D5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24D94A-3C89-4320-A4E4-7951BD9E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4F0B73-61A8-47FF-885C-B3D10A3A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D8553A-AD86-4ACB-9390-6FB7F06CE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4C3CAF-576C-4819-858A-E6075C2F4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24CBC0-4BC6-4920-8B69-8120B4C2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78F1B37-A08C-45E5-9BE9-6AB312CB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A88AF2-2D37-4975-9AAF-625015C8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81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FC4A3-89B3-4DF2-ABBF-E97FE838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72B31D-8904-4F76-8D6E-2CD1D697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F9F013-E317-441E-AA8F-73135DA5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320B6B-B8D9-45CF-B398-DC0BC2B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58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C15B52-784F-4D70-B8B6-B443AB80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986FDB-B3E3-4DE5-8F7F-70BAAAA2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B37741-DB70-4972-81AB-6D4664B9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40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5CE14-C44A-4ADF-9426-7417AE28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28BFE-2AFD-4709-B251-703F58A8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3B9E63-C47A-4B9B-BE38-D04D36464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456CE4-E972-4882-87C6-67DF9BB5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D7DB1C-B460-48E8-998A-7EE29345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7C93AD-34AA-4BAF-A3CD-B2D4CA73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49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A1959-3192-4A7A-B82E-A8B8D954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8CD7F80-9A08-4FAB-AE28-1E57537AF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DC741C-CFE4-4584-A4B6-EE1A4A53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A01F1B-593C-44AF-A349-7BACE313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D41F8C-1A92-47C3-BC9F-E781A195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A352F8-6C49-4827-AC18-9F680AF4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97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2CA007-0493-45A9-A391-48A6704B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44E7DF-3B64-47B0-859F-C95A7C8A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A5B35B-DEB3-423F-8BFC-AA9896CDE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7FB9-8487-4676-B5CC-8B767D88B835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1E4AA-8080-4552-9DFF-C4BCE781B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46E83B-DB7F-4C02-9CFD-E640FE075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21B8-D19C-4B11-B337-2E50977DA1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40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8971D-5600-4A20-8786-ECB9DF02A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Hänsel und Gretel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3B4B40-EF35-4CF1-B163-1702685B4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Oper Leipzig </a:t>
            </a:r>
          </a:p>
        </p:txBody>
      </p:sp>
    </p:spTree>
    <p:extLst>
      <p:ext uri="{BB962C8B-B14F-4D97-AF65-F5344CB8AC3E}">
        <p14:creationId xmlns:p14="http://schemas.microsoft.com/office/powerpoint/2010/main" val="374347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C64E0-1097-4D04-B77D-E2259BD4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23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  <a:latin typeface="Almonte Woodgrain" panose="00000400000000000000" pitchFamily="2" charset="0"/>
              </a:rPr>
              <a:t>                                       HÄNSEL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0085813-BC2B-49A9-BB58-976DBF762E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0686"/>
            <a:ext cx="5181600" cy="4672668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5E92E9-6EEC-4F28-990E-AB1AAEACB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030135"/>
            <a:ext cx="4817377" cy="382804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  <a:latin typeface="Almonte Woodgrain" panose="00000400000000000000" pitchFamily="2" charset="0"/>
              </a:rPr>
              <a:t>Wir fanden am besten bei Hänsel das  sie so eine Schlafmütze. 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Almonte Woodgrain" panose="000004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9538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0484A-DBE3-4FBF-94A9-0FBF2FC3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25" y="365125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A Yummy Apology" panose="00000400000000000000" pitchFamily="2" charset="0"/>
              </a:rPr>
              <a:t>Gretel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C42E1B9-6139-48B3-A39B-8A91549525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84" y="1825625"/>
            <a:ext cx="3419762" cy="435133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500B87-38C8-4F54-A2D1-90720CAF0D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 Yummy Apology" panose="00000400000000000000" pitchFamily="2" charset="0"/>
              </a:rPr>
              <a:t>Wir fanden das sie so aufgeregt war und wir sie deshalb so cool fanden.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312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6DC7D-955D-445C-BB71-1EDF45EB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DER VATER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CF20801-2DCB-4E5B-90E5-97B42D6889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3"/>
            <a:ext cx="5181600" cy="3682089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6BD9D6-4FCF-4337-B6E7-ABFF089E5A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de-DE" sz="44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  <a:t>Wir fanden den Vater am besten weil er immer  lustig war.</a:t>
            </a:r>
          </a:p>
        </p:txBody>
      </p:sp>
    </p:spTree>
    <p:extLst>
      <p:ext uri="{BB962C8B-B14F-4D97-AF65-F5344CB8AC3E}">
        <p14:creationId xmlns:p14="http://schemas.microsoft.com/office/powerpoint/2010/main" val="256433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Application>Microsoft Office PowerPoint</Application>
  <PresentationFormat>Breitbild</PresentationFormat>
  <Paragraphs>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 Yummy Apology</vt:lpstr>
      <vt:lpstr>Algerian</vt:lpstr>
      <vt:lpstr>Almonte Woodgrain</vt:lpstr>
      <vt:lpstr>Arial</vt:lpstr>
      <vt:lpstr>Baskerville Old Face</vt:lpstr>
      <vt:lpstr>Calibri</vt:lpstr>
      <vt:lpstr>Calibri Light</vt:lpstr>
      <vt:lpstr>Office</vt:lpstr>
      <vt:lpstr>Hänsel und Gretel </vt:lpstr>
      <vt:lpstr>                                       HÄNSEL</vt:lpstr>
      <vt:lpstr>Gretel </vt:lpstr>
      <vt:lpstr>DER VATER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install, snv3</dc:creator>
  <cp:lastModifiedBy>install, snv3</cp:lastModifiedBy>
  <cp:revision>10</cp:revision>
  <dcterms:created xsi:type="dcterms:W3CDTF">2024-12-17T07:38:28Z</dcterms:created>
  <dcterms:modified xsi:type="dcterms:W3CDTF">2024-12-17T12:22:30Z</dcterms:modified>
</cp:coreProperties>
</file>