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A0D-9528-458F-B20B-CF9193E2954B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EAD7-BE2E-4744-B3F8-4F771180161B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4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A0D-9528-458F-B20B-CF9193E2954B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EAD7-BE2E-4744-B3F8-4F7711801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14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A0D-9528-458F-B20B-CF9193E2954B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EAD7-BE2E-4744-B3F8-4F7711801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50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A0D-9528-458F-B20B-CF9193E2954B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EAD7-BE2E-4744-B3F8-4F771180161B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832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A0D-9528-458F-B20B-CF9193E2954B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EAD7-BE2E-4744-B3F8-4F7711801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713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A0D-9528-458F-B20B-CF9193E2954B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EAD7-BE2E-4744-B3F8-4F771180161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029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A0D-9528-458F-B20B-CF9193E2954B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EAD7-BE2E-4744-B3F8-4F7711801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73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A0D-9528-458F-B20B-CF9193E2954B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EAD7-BE2E-4744-B3F8-4F7711801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21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A0D-9528-458F-B20B-CF9193E2954B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EAD7-BE2E-4744-B3F8-4F7711801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07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A0D-9528-458F-B20B-CF9193E2954B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EAD7-BE2E-4744-B3F8-4F7711801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5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A0D-9528-458F-B20B-CF9193E2954B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EAD7-BE2E-4744-B3F8-4F7711801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47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A0D-9528-458F-B20B-CF9193E2954B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EAD7-BE2E-4744-B3F8-4F7711801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90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A0D-9528-458F-B20B-CF9193E2954B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EAD7-BE2E-4744-B3F8-4F7711801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3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A0D-9528-458F-B20B-CF9193E2954B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EAD7-BE2E-4744-B3F8-4F7711801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198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A0D-9528-458F-B20B-CF9193E2954B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EAD7-BE2E-4744-B3F8-4F7711801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70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A0D-9528-458F-B20B-CF9193E2954B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EAD7-BE2E-4744-B3F8-4F7711801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90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A0D-9528-458F-B20B-CF9193E2954B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EAD7-BE2E-4744-B3F8-4F7711801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66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578A0D-9528-458F-B20B-CF9193E2954B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D6AEAD7-BE2E-4744-B3F8-4F7711801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164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7D81EE-0F3E-41BA-AFD0-80412CC55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70" y="333462"/>
            <a:ext cx="9322966" cy="61910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0CB2B46-CFAF-47A0-8A1C-FA606FEEA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124" y="727744"/>
            <a:ext cx="8001000" cy="2971801"/>
          </a:xfrm>
        </p:spPr>
        <p:txBody>
          <a:bodyPr/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Hänsel und Gretel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5CAB5EE-2589-444D-B776-2FBBC1599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5544" y="3768366"/>
            <a:ext cx="6400800" cy="1947333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95000"/>
                  </a:schemeClr>
                </a:solidFill>
                <a:latin typeface="Chiller" panose="04020404031007020602" pitchFamily="82" charset="0"/>
              </a:rPr>
              <a:t>Oper LEIPZIG</a:t>
            </a:r>
          </a:p>
        </p:txBody>
      </p:sp>
    </p:spTree>
    <p:extLst>
      <p:ext uri="{BB962C8B-B14F-4D97-AF65-F5344CB8AC3E}">
        <p14:creationId xmlns:p14="http://schemas.microsoft.com/office/powerpoint/2010/main" val="300563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8ECF8-0320-4E61-98B4-697CA972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771" y="0"/>
            <a:ext cx="6266576" cy="142612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0000"/>
                </a:solidFill>
                <a:latin typeface="Japan" panose="020B0000000000000000" pitchFamily="34" charset="0"/>
              </a:rPr>
              <a:t>Hexe (Pass auf gleich Fällst du vom Besen!)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84B3790-D888-4DFB-B9D9-A15455397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85" y="1426128"/>
            <a:ext cx="7952763" cy="5304507"/>
          </a:xfrm>
        </p:spPr>
      </p:pic>
    </p:spTree>
    <p:extLst>
      <p:ext uri="{BB962C8B-B14F-4D97-AF65-F5344CB8AC3E}">
        <p14:creationId xmlns:p14="http://schemas.microsoft.com/office/powerpoint/2010/main" val="86313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63481D-F86F-4AB2-B787-A6B68328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719" y="1"/>
            <a:ext cx="1767282" cy="1690688"/>
          </a:xfrm>
        </p:spPr>
        <p:txBody>
          <a:bodyPr/>
          <a:lstStyle/>
          <a:p>
            <a:r>
              <a:rPr lang="de-DE" dirty="0">
                <a:solidFill>
                  <a:srgbClr val="CC99FF"/>
                </a:solidFill>
              </a:rPr>
              <a:t>Gretel (Jahu)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582AF5F-877E-43F9-BF93-C4BF11A3A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05" y="1506130"/>
            <a:ext cx="5986295" cy="4953188"/>
          </a:xfrm>
        </p:spPr>
      </p:pic>
    </p:spTree>
    <p:extLst>
      <p:ext uri="{BB962C8B-B14F-4D97-AF65-F5344CB8AC3E}">
        <p14:creationId xmlns:p14="http://schemas.microsoft.com/office/powerpoint/2010/main" val="3291730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61E86-2C77-4AAF-B7BD-537B327B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817" y="398681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Chiller" panose="04020404031007020602" pitchFamily="82" charset="0"/>
              </a:rPr>
              <a:t>Was uns am Besten gefallen hat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F9F664-4FD7-4EA0-A9FD-72950ED79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7030A0"/>
                </a:solidFill>
                <a:latin typeface="Bell MT" panose="02020503060305020303" pitchFamily="18" charset="0"/>
              </a:rPr>
              <a:t>Wir fanden es super lustig als die Hexe in den Ofen gefallen ist</a:t>
            </a:r>
          </a:p>
          <a:p>
            <a:r>
              <a:rPr lang="de-DE" dirty="0">
                <a:solidFill>
                  <a:srgbClr val="7030A0"/>
                </a:solidFill>
                <a:latin typeface="Bell MT" panose="02020503060305020303" pitchFamily="18" charset="0"/>
              </a:rPr>
              <a:t>Was wir ein bisschen komisch Fanden Als der Wal geflogen ist trotzdem war es cool</a:t>
            </a:r>
          </a:p>
          <a:p>
            <a:r>
              <a:rPr lang="de-DE" dirty="0">
                <a:solidFill>
                  <a:srgbClr val="7030A0"/>
                </a:solidFill>
                <a:latin typeface="Bell MT" panose="02020503060305020303" pitchFamily="18" charset="0"/>
              </a:rPr>
              <a:t>Am Ende Haben wir beide so doll geklatscht bis unsere Hände ganz rot waren</a:t>
            </a:r>
          </a:p>
          <a:p>
            <a:r>
              <a:rPr lang="de-DE" dirty="0">
                <a:solidFill>
                  <a:srgbClr val="7030A0"/>
                </a:solidFill>
                <a:latin typeface="Bell MT" panose="02020503060305020303" pitchFamily="18" charset="0"/>
              </a:rPr>
              <a:t>Und als die Hexe geflogen ist sah das sehr echt aus</a:t>
            </a:r>
          </a:p>
        </p:txBody>
      </p:sp>
    </p:spTree>
    <p:extLst>
      <p:ext uri="{BB962C8B-B14F-4D97-AF65-F5344CB8AC3E}">
        <p14:creationId xmlns:p14="http://schemas.microsoft.com/office/powerpoint/2010/main" val="764262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CD603-B6C2-4590-B5D2-62E5029B1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57" y="298013"/>
            <a:ext cx="7947870" cy="1325563"/>
          </a:xfrm>
        </p:spPr>
        <p:txBody>
          <a:bodyPr/>
          <a:lstStyle/>
          <a:p>
            <a:r>
              <a:rPr lang="de-DE" dirty="0">
                <a:solidFill>
                  <a:srgbClr val="FF0066"/>
                </a:solidFill>
                <a:latin typeface="aptango" panose="00000400000000000000" pitchFamily="2" charset="0"/>
              </a:rPr>
              <a:t>Die Hexe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8F0C7-155B-4A5F-ABD3-8D4438FA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de-DE" dirty="0">
                <a:solidFill>
                  <a:srgbClr val="FF0066"/>
                </a:solidFill>
                <a:latin typeface="Bodoni MT Black" panose="02070A03080606020203" pitchFamily="18" charset="0"/>
              </a:rPr>
              <a:t>Wir fanden die Hexe toll weil ihr Gesicht so gruselig war</a:t>
            </a:r>
          </a:p>
        </p:txBody>
      </p:sp>
    </p:spTree>
    <p:extLst>
      <p:ext uri="{BB962C8B-B14F-4D97-AF65-F5344CB8AC3E}">
        <p14:creationId xmlns:p14="http://schemas.microsoft.com/office/powerpoint/2010/main" val="73621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C876D-89C6-4844-9477-E110740A5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81037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Almonte Woodgrain" panose="00000400000000000000" pitchFamily="2" charset="0"/>
              </a:rPr>
              <a:t>Gretel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C87074-AA3C-48A4-B55B-BE11C74CF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Almonte Woodgrain" panose="00000400000000000000" pitchFamily="2" charset="0"/>
              </a:rPr>
              <a:t>Wir fanden Gretel süß wegen ihren kleinen Zöpfen</a:t>
            </a:r>
          </a:p>
        </p:txBody>
      </p:sp>
    </p:spTree>
    <p:extLst>
      <p:ext uri="{BB962C8B-B14F-4D97-AF65-F5344CB8AC3E}">
        <p14:creationId xmlns:p14="http://schemas.microsoft.com/office/powerpoint/2010/main" val="391548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100</Words>
  <Application>Microsoft Office PowerPoint</Application>
  <PresentationFormat>Breitbild</PresentationFormat>
  <Paragraphs>13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6" baseType="lpstr">
      <vt:lpstr>Almonte Woodgrain</vt:lpstr>
      <vt:lpstr>aptango</vt:lpstr>
      <vt:lpstr>Bell MT</vt:lpstr>
      <vt:lpstr>Blackadder ITC</vt:lpstr>
      <vt:lpstr>Bodoni MT Black</vt:lpstr>
      <vt:lpstr>Century Gothic</vt:lpstr>
      <vt:lpstr>Chiller</vt:lpstr>
      <vt:lpstr>Japan</vt:lpstr>
      <vt:lpstr>Wingdings 3</vt:lpstr>
      <vt:lpstr>Segment</vt:lpstr>
      <vt:lpstr>Hänsel und Gretel</vt:lpstr>
      <vt:lpstr>Hexe (Pass auf gleich Fällst du vom Besen!) </vt:lpstr>
      <vt:lpstr>Gretel (Jahu)</vt:lpstr>
      <vt:lpstr>Was uns am Besten gefallen hat</vt:lpstr>
      <vt:lpstr>Die Hexe</vt:lpstr>
      <vt:lpstr>Gretel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Hänsel und Gretel</dc:title>
  <dc:creator>install, snv3</dc:creator>
  <cp:lastModifiedBy>install, snv3</cp:lastModifiedBy>
  <cp:revision>7</cp:revision>
  <dcterms:created xsi:type="dcterms:W3CDTF">2024-12-17T07:46:52Z</dcterms:created>
  <dcterms:modified xsi:type="dcterms:W3CDTF">2024-12-17T08:41:40Z</dcterms:modified>
</cp:coreProperties>
</file>