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B82D9-2F89-48E0-B632-20DF9D815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F9A9F6-7676-45AC-911F-C45289B17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D63B64-898C-4BAB-89B1-442A95EC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5D8D1C-793F-4CFC-9B04-E17316F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007270-0A29-4B88-947E-D0EAC24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04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84E4D-97C1-45AF-8152-66B42561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49A19B-7C9D-485D-BE31-36EF1C1F8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A2D0AC-CC4E-4E22-B6AB-D23F2F39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F3DFBD-D2EC-4664-987C-CF29D830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2A004-F055-438D-A33E-44C21F63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83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9FDE33-7CE3-4055-A3F5-989B96D46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8052F9-3135-4B86-A545-A4A5ADDEF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3F7E66-40A7-45FA-ABB5-C440B93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6361EA-77E3-4913-A2CA-D138E21B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1931A-6BBB-4502-8C86-E3EF45C2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52CEC-93E9-43B6-8C74-A8DCBC39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AED4FA-8104-4B37-A413-074820D7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1D624B-BBFD-4930-9966-290C1871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4E1543-E57F-437B-A818-BA8E699D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5F4514-DCBE-4848-9593-5315AF13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99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103BD-424A-42DC-86DC-097E75E8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5636B3-DDAF-448A-8CFF-8F887E455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CB5C0D-D114-41F5-839D-934A33A5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3628E4-DFC4-4D50-9ADE-A3412FDF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248E5A-B6A1-4CDF-9166-24D09751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431B-2998-42A0-8C35-86F23F67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0F404-E55C-4C6E-970A-C1DE1BC38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CC1A49-B8D5-4FB7-85A0-3EF5E5610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35950D-4C21-449B-BB23-3791A79A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81CB23-EDC7-4821-80A6-5C177694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1D54BD-6359-434D-AB04-457A125C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18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63A5B-3584-4C07-AA3B-6ED35121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125850-24A5-44B0-A658-56505B43F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A71BD2-60B5-4E7A-B52B-BD1D86639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BF2695-2F32-4396-B42C-0950CD8A2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DE09B3-B693-46E5-8C02-668C5F7E2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886257-9AF2-4B2B-9541-BAFD05BA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6871D33-FDD7-48E6-A94F-7486CED2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BA4ECA-56B4-41CD-9204-34A2E8AB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47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553C3-DA20-4DAF-B11B-F43A0B1C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0FD02F-A8A1-49E3-B9E1-D6C90993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042DB2-C28E-4853-9680-35C47CEE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1A4940-E7E6-4118-8FC7-D0A58D6C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29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A1C8F7-8F2A-4B5B-876D-03312925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8B9CB2-F581-4D15-AA14-588A783E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DFEDC2-E799-4EA2-8102-F4C6CC39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28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E6FC9-45E5-459A-9530-5D470566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3C695-0B34-4ED1-8E4C-D913A38E2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9B3DEF-029C-4AF7-B5FF-C7421D875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0E8B81-E7A2-4304-B94E-2B5F297B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A7AE0F-BA93-4FA2-BA7B-3FE77113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B36AC6-7EFD-42A7-9AB2-F3A6DB4C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97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6AB74-B0AD-421A-87D0-F652C8A3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35E95B-6107-4D58-9834-1387335C8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964F33-55EF-4693-8430-6B1FF4093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4FD8EF-E608-4961-856E-B207AF35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F73DEA-241C-4F14-97FB-CA9F4CB2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BC8C3-F002-4BB3-B085-2DF2B88D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59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2431AFA-E8A5-47FB-954F-56BC2018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68B6A4-6443-4B77-8CFF-5169DD67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CF2C54-CE27-4EF8-807D-02F5EFB47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D50C-E7E0-4A56-B96B-C93580EF9FC4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D85CDB-0BF2-4AA1-8F89-0A32ED499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98AE88-2854-4492-B1C8-274E00BAD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CC8F-D387-4EC5-A509-BF9B50C6A4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5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1AD416-C18F-4729-B37F-909A72DB6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ECE078-5B5C-4844-A737-FDF5C79FB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056" y="-1148877"/>
            <a:ext cx="9144000" cy="2369060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highlight>
                  <a:srgbClr val="0000FF"/>
                </a:highlight>
                <a:latin typeface="Algerian" panose="04020705040A02060702" pitchFamily="82" charset="0"/>
              </a:rPr>
              <a:t>Hänsel und Gretel</a:t>
            </a:r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F5093F-E1E4-4AF1-A7D4-54662D3DF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720" y="1395734"/>
            <a:ext cx="9144000" cy="1655762"/>
          </a:xfrm>
        </p:spPr>
        <p:txBody>
          <a:bodyPr/>
          <a:lstStyle/>
          <a:p>
            <a:r>
              <a:rPr lang="de-DE" dirty="0">
                <a:solidFill>
                  <a:srgbClr val="0070C0"/>
                </a:solidFill>
                <a:highlight>
                  <a:srgbClr val="FF0000"/>
                </a:highlight>
              </a:rPr>
              <a:t>Oper</a:t>
            </a:r>
            <a:r>
              <a:rPr lang="de-DE" dirty="0">
                <a:highlight>
                  <a:srgbClr val="FF0000"/>
                </a:highlight>
              </a:rPr>
              <a:t> </a:t>
            </a:r>
            <a:r>
              <a:rPr lang="de-DE" dirty="0">
                <a:solidFill>
                  <a:srgbClr val="0070C0"/>
                </a:solidFill>
                <a:highlight>
                  <a:srgbClr val="FF0000"/>
                </a:highlight>
              </a:rPr>
              <a:t>Leipzig</a:t>
            </a:r>
          </a:p>
        </p:txBody>
      </p:sp>
    </p:spTree>
    <p:extLst>
      <p:ext uri="{BB962C8B-B14F-4D97-AF65-F5344CB8AC3E}">
        <p14:creationId xmlns:p14="http://schemas.microsoft.com/office/powerpoint/2010/main" val="1543691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DE72093-B453-41BF-AC4B-523C47EB8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47" y="0"/>
            <a:ext cx="12408493" cy="66058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50605B-63F9-4A69-A7A7-77DC90DA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276" y="0"/>
            <a:ext cx="10515600" cy="1472573"/>
          </a:xfrm>
        </p:spPr>
        <p:txBody>
          <a:bodyPr/>
          <a:lstStyle/>
          <a:p>
            <a:r>
              <a:rPr lang="de-DE" dirty="0">
                <a:highlight>
                  <a:srgbClr val="008000"/>
                </a:highlight>
                <a:latin typeface="Algerian" panose="04020705040A02060702" pitchFamily="82" charset="0"/>
              </a:rPr>
              <a:t>Unsere Lieblingszene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4E3480-3513-49D2-A2DB-121D1536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514" y="1239292"/>
            <a:ext cx="10515600" cy="4864086"/>
          </a:xfrm>
        </p:spPr>
        <p:txBody>
          <a:bodyPr/>
          <a:lstStyle/>
          <a:p>
            <a:r>
              <a:rPr lang="de-DE" dirty="0">
                <a:highlight>
                  <a:srgbClr val="008000"/>
                </a:highlight>
                <a:latin typeface="Algerian" panose="04020705040A02060702" pitchFamily="82" charset="0"/>
              </a:rPr>
              <a:t>War die Explosion vom Ofen.</a:t>
            </a:r>
          </a:p>
          <a:p>
            <a:r>
              <a:rPr lang="de-DE" dirty="0">
                <a:highlight>
                  <a:srgbClr val="008000"/>
                </a:highlight>
                <a:latin typeface="Algerian" panose="04020705040A02060702" pitchFamily="82" charset="0"/>
              </a:rPr>
              <a:t>Weil die so aus dem </a:t>
            </a:r>
            <a:r>
              <a:rPr lang="de-DE">
                <a:highlight>
                  <a:srgbClr val="008000"/>
                </a:highlight>
                <a:latin typeface="Algerian" panose="04020705040A02060702" pitchFamily="82" charset="0"/>
              </a:rPr>
              <a:t>Nichts kam. </a:t>
            </a:r>
            <a:endParaRPr lang="de-DE" dirty="0">
              <a:highlight>
                <a:srgbClr val="008000"/>
              </a:highligh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69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8D2022A-FA33-49EA-8134-4BF3EFD99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" y="76911"/>
            <a:ext cx="1212209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F62056-4AEC-4966-9902-F09C0851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176" y="176211"/>
            <a:ext cx="10515600" cy="1009651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latin typeface="Algerian" panose="04020705040A02060702" pitchFamily="82" charset="0"/>
              </a:rPr>
              <a:t>Unsere Lieblings Figur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95A8B9-4DD4-4DA7-B2B3-B2355322E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405" y="1185862"/>
            <a:ext cx="10515600" cy="4931281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latin typeface="Algerian" panose="04020705040A02060702" pitchFamily="82" charset="0"/>
              </a:rPr>
              <a:t>Von uns beiden war die hexe die Lieblingsfigur</a:t>
            </a:r>
          </a:p>
          <a:p>
            <a:r>
              <a:rPr lang="de-DE" dirty="0">
                <a:highlight>
                  <a:srgbClr val="FF0000"/>
                </a:highlight>
                <a:latin typeface="Algerian" panose="04020705040A02060702" pitchFamily="82" charset="0"/>
              </a:rPr>
              <a:t>Weil die hexe so Lustig aussah.</a:t>
            </a:r>
          </a:p>
        </p:txBody>
      </p:sp>
    </p:spTree>
    <p:extLst>
      <p:ext uri="{BB962C8B-B14F-4D97-AF65-F5344CB8AC3E}">
        <p14:creationId xmlns:p14="http://schemas.microsoft.com/office/powerpoint/2010/main" val="59409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3EC1F51-4FD4-4ED1-8A49-DD637AEC5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4" y="100880"/>
            <a:ext cx="1200464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77640F-E656-43AF-8B2A-96C6EFEE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8007"/>
            <a:ext cx="10515600" cy="1878695"/>
          </a:xfrm>
        </p:spPr>
        <p:txBody>
          <a:bodyPr/>
          <a:lstStyle/>
          <a:p>
            <a:r>
              <a:rPr lang="de-DE" dirty="0">
                <a:highlight>
                  <a:srgbClr val="FF00FF"/>
                </a:highlight>
                <a:latin typeface="Algerian" panose="04020705040A02060702" pitchFamily="82" charset="0"/>
              </a:rPr>
              <a:t>Und die zweite Lieblingsfigur von uns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AA083A-09DA-4566-837A-B8AA3B487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636" y="2633345"/>
            <a:ext cx="10515600" cy="3154625"/>
          </a:xfrm>
        </p:spPr>
        <p:txBody>
          <a:bodyPr/>
          <a:lstStyle/>
          <a:p>
            <a:r>
              <a:rPr lang="de-DE" dirty="0">
                <a:highlight>
                  <a:srgbClr val="FF00FF"/>
                </a:highlight>
                <a:latin typeface="Algerian" panose="04020705040A02060702" pitchFamily="82" charset="0"/>
              </a:rPr>
              <a:t>Die zweite Lieblingsfigur von uns ist der Vater als der Betrunken Reinkam</a:t>
            </a:r>
          </a:p>
          <a:p>
            <a:r>
              <a:rPr lang="de-DE" dirty="0">
                <a:highlight>
                  <a:srgbClr val="FF00FF"/>
                </a:highlight>
                <a:latin typeface="Algerian" panose="04020705040A02060702" pitchFamily="82" charset="0"/>
              </a:rPr>
              <a:t>Weil der so komisch gelaufen ist</a:t>
            </a:r>
          </a:p>
        </p:txBody>
      </p:sp>
    </p:spTree>
    <p:extLst>
      <p:ext uri="{BB962C8B-B14F-4D97-AF65-F5344CB8AC3E}">
        <p14:creationId xmlns:p14="http://schemas.microsoft.com/office/powerpoint/2010/main" val="410042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Breitbild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</vt:lpstr>
      <vt:lpstr>Hänsel und Gretel </vt:lpstr>
      <vt:lpstr>Unsere Lieblingszene</vt:lpstr>
      <vt:lpstr>Unsere Lieblings Figur</vt:lpstr>
      <vt:lpstr>Und die zweite Lieblingsfigur von 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und Gretel</dc:title>
  <dc:creator>install, snv3</dc:creator>
  <cp:lastModifiedBy>install, snv3</cp:lastModifiedBy>
  <cp:revision>8</cp:revision>
  <dcterms:created xsi:type="dcterms:W3CDTF">2024-12-17T07:43:25Z</dcterms:created>
  <dcterms:modified xsi:type="dcterms:W3CDTF">2024-12-17T08:30:52Z</dcterms:modified>
</cp:coreProperties>
</file>