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0C986-68E2-4592-A4BC-7FB0D4F74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5EAA1D-15A8-4F61-B621-0F208C6A5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2D5DBC-8191-496B-8F1A-B7DF59DB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24A881-15F7-44BC-884B-8EA68424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D92B44-5CF4-4A8C-910E-41E20578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24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963B2-EA9E-491B-9F7C-04F47497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122A43-1511-4B91-9663-DB466354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808D57-380A-4F8D-9928-BEBF4C33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7F4A0-B4F1-4D96-8CB6-839253C6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BF401D-E64F-44F5-838F-67DB887A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8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800D9C-6820-429C-9117-865E8DA1B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E1C68F-C261-4D47-B321-D5A780E80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5C2AB0-B161-4878-B353-144ABF9D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689A8-B10C-4BD3-9232-1326A2EE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3C6803-5600-439C-8177-692078EA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41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63FB6-CD77-48E9-93F5-57518D8C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D9F960-FCE8-4FE7-85FE-731AA2CC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8553F5-A1EF-47E3-971F-89A34E01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17543B-35F4-4163-8DCE-90E065AB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72D7ED-0CEC-408D-8E85-5F771416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05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399AC-6A7A-4E26-BED6-3FCB3B0F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F27F14-BC56-4FB1-B131-26720339A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AE7429-3268-4879-8C4A-101C15C6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12FE8C-1B2F-43FF-9CCE-A684378D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A73C4-C83D-41AC-90F8-A2762C1D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427CD-4250-47B1-80F1-BC7D5C17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E4FD2D-4CCA-48A8-AC67-65E3AD758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9E9F8E-0682-4B04-A3AD-0F59A121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60C19B-879C-4C64-BD6B-392552C7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384881-DB1C-4A61-83A0-595D4AEB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FBA8AC-71CB-4522-960C-A61AEDB6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61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880C3-247D-470D-95E6-C77122C7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CA0919-CA85-497A-86DA-F31F4415A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DD55E7-4DA9-4614-A715-836965773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7855E5-ACC8-40B8-A7D0-0BA8E6E36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A43637-7DEE-4A16-A2CA-5FF7E04AA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79BA4A-9946-4E6A-9D9B-B19025E0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E0E0773-6D42-49FC-A923-48D11671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CEC465-6F32-44E6-9A9B-388FA6C5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22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F552F-94FC-4066-A6B4-E659D5BF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1E537D-042F-451A-8514-43E431DE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B344F8-82B8-4AD0-A0D4-609912C5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8045A6-4343-41AA-9374-EE086CD9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91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71D096-41F4-4034-9AE5-C7E8DE81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959727-FA6E-4EE9-95BB-772C2162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DEC73A-6621-4A87-BC5E-0F430695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93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CEF59-7FAB-4957-A2B1-3C7516DD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3E2BE7-0892-4090-BCC2-C81C8A27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E1C60D-0828-473B-ADE9-E610C651A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715612-A998-4EB8-ACA3-1A5D4DFE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2E8365-0F9C-4CA8-83A9-576A0627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CD1A01-AB6A-45C4-8AB6-C62B3F8F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9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29357-9A12-4A75-8956-7A5132EB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BE0CA5-5015-49BB-B9A4-3B87C6A26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125788-11A5-4B3D-B151-E998A5937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868E7E-2B9B-4963-A9B2-41BC7EF5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513F47-8960-4B84-B034-EBA40FE3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CE4580-CFD7-4D2C-AC23-531A81F3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1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9812D9-89EA-4EF9-B474-CE69650A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F768BC-2543-4353-B3CA-187659E2A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507F8A-7360-47F6-BB17-98E1B1EC1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741F-F340-4986-891C-8EFC47692508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83494-F623-4AAE-9879-1C89C0CE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2A4A3-9DD1-4F52-8BAD-971BE43ED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B574-C136-49FF-ACCA-DB49DA451E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5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2EFD7D-06A1-472F-8861-D0BE12EC6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0" y="-30395"/>
            <a:ext cx="10287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5EAF96-B0D4-47E2-9CBE-177257689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338"/>
            <a:ext cx="9144000" cy="1082180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A Yummy Apology" panose="00000400000000000000" pitchFamily="2" charset="0"/>
              </a:rPr>
              <a:t>Hänsel &amp; Gretel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E1CE11-205A-484B-AA69-35B7519B3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7717" y="1521568"/>
            <a:ext cx="3705138" cy="298843"/>
          </a:xfrm>
        </p:spPr>
        <p:txBody>
          <a:bodyPr>
            <a:normAutofit fontScale="70000" lnSpcReduction="20000"/>
          </a:bodyPr>
          <a:lstStyle/>
          <a:p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A Yummy Apology" panose="00000400000000000000" pitchFamily="2" charset="0"/>
              </a:rPr>
              <a:t>Oper Leipzig</a:t>
            </a:r>
          </a:p>
        </p:txBody>
      </p:sp>
    </p:spTree>
    <p:extLst>
      <p:ext uri="{BB962C8B-B14F-4D97-AF65-F5344CB8AC3E}">
        <p14:creationId xmlns:p14="http://schemas.microsoft.com/office/powerpoint/2010/main" val="1693472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B2A2FD0-7D4F-414D-A286-B854ABEBB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4" y="-68366"/>
            <a:ext cx="1104940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08EF64-E549-4CE6-88D9-8C7D1D1D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404" y="323180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92D050"/>
                </a:solidFill>
                <a:latin typeface="Almonte Woodgrain" panose="00000400000000000000" pitchFamily="2" charset="0"/>
              </a:rPr>
              <a:t>Wir mochten die Hexe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F63E9D-7904-4FB5-A9D0-17CB861C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490" y="1751888"/>
            <a:ext cx="9844043" cy="4083243"/>
          </a:xfrm>
        </p:spPr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Wir mochten das sie Vorbei geflogen ist.</a:t>
            </a:r>
          </a:p>
          <a:p>
            <a:r>
              <a:rPr lang="de-DE" dirty="0">
                <a:solidFill>
                  <a:srgbClr val="00B050"/>
                </a:solidFill>
              </a:rPr>
              <a:t>Sie (er) war lustig.</a:t>
            </a:r>
          </a:p>
          <a:p>
            <a:r>
              <a:rPr lang="de-DE" dirty="0">
                <a:solidFill>
                  <a:srgbClr val="00B050"/>
                </a:solidFill>
              </a:rPr>
              <a:t>Und wie sie explodiert ist.</a:t>
            </a:r>
          </a:p>
        </p:txBody>
      </p:sp>
      <p:pic>
        <p:nvPicPr>
          <p:cNvPr id="6" name="witch-laugh-">
            <a:hlinkClick r:id="" action="ppaction://media"/>
            <a:extLst>
              <a:ext uri="{FF2B5EF4-FFF2-40B4-BE49-F238E27FC236}">
                <a16:creationId xmlns:a16="http://schemas.microsoft.com/office/drawing/2014/main" id="{48504346-3E80-4E13-ACBD-8706EF1FF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5F3118-56F8-44F5-B76A-429726ADB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0"/>
            <a:ext cx="1081166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4EF7F9-581C-45B6-874B-71798992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057"/>
            <a:ext cx="10521949" cy="1149292"/>
          </a:xfrm>
        </p:spPr>
        <p:txBody>
          <a:bodyPr>
            <a:normAutofit/>
          </a:bodyPr>
          <a:lstStyle/>
          <a:p>
            <a:r>
              <a:rPr lang="de-DE" dirty="0"/>
              <a:t>Wir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A Yummy Apology" panose="00000400000000000000" pitchFamily="2" charset="0"/>
              </a:rPr>
              <a:t>mochten den Vater sehr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527B2C-8E5C-4CDA-8C29-1D1AC6B7E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01" y="4589463"/>
            <a:ext cx="10521949" cy="1500187"/>
          </a:xfrm>
        </p:spPr>
        <p:txBody>
          <a:bodyPr/>
          <a:lstStyle/>
          <a:p>
            <a:r>
              <a:rPr lang="de-DE" dirty="0">
                <a:solidFill>
                  <a:srgbClr val="FFFF00"/>
                </a:solidFill>
              </a:rPr>
              <a:t>Der Vater von Hänsel und Gretel war lustig </a:t>
            </a:r>
          </a:p>
          <a:p>
            <a:r>
              <a:rPr lang="de-DE" dirty="0">
                <a:solidFill>
                  <a:srgbClr val="FFFF00"/>
                </a:solidFill>
              </a:rPr>
              <a:t>Vater er hat gut gesungen</a:t>
            </a:r>
          </a:p>
          <a:p>
            <a:r>
              <a:rPr lang="de-DE" dirty="0">
                <a:solidFill>
                  <a:srgbClr val="FFFF00"/>
                </a:solidFill>
              </a:rPr>
              <a:t>und das er betrunken war Fanten wir lustig</a:t>
            </a:r>
          </a:p>
        </p:txBody>
      </p:sp>
      <p:pic>
        <p:nvPicPr>
          <p:cNvPr id="7" name="cartoon-hello leo zu">
            <a:hlinkClick r:id="" action="ppaction://media"/>
            <a:extLst>
              <a:ext uri="{FF2B5EF4-FFF2-40B4-BE49-F238E27FC236}">
                <a16:creationId xmlns:a16="http://schemas.microsoft.com/office/drawing/2014/main" id="{0960F571-4C02-4A00-BC86-A4E5C8300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7C13B27-E4A7-4B46-93F1-A4225DEB4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1"/>
            <a:ext cx="1132495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4A87D1-DF32-42FD-8B66-59487820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0"/>
            <a:ext cx="11108168" cy="164079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B0F0"/>
                </a:solidFill>
                <a:latin typeface="Baskerville Old Face" panose="02020602080505020303" pitchFamily="18" charset="0"/>
              </a:rPr>
              <a:t>Die Mutter von Hänsel und Gretel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248705-21E0-4A0B-B4C6-16AB518BB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1029"/>
            <a:ext cx="10515600" cy="3098622"/>
          </a:xfrm>
        </p:spPr>
        <p:txBody>
          <a:bodyPr/>
          <a:lstStyle/>
          <a:p>
            <a:r>
              <a:rPr lang="de-DE" dirty="0">
                <a:solidFill>
                  <a:srgbClr val="00B0F0"/>
                </a:solidFill>
              </a:rPr>
              <a:t>Die Mutter war lustig</a:t>
            </a:r>
          </a:p>
          <a:p>
            <a:r>
              <a:rPr lang="de-DE" dirty="0">
                <a:solidFill>
                  <a:srgbClr val="00B0F0"/>
                </a:solidFill>
              </a:rPr>
              <a:t>Sie hat gut gespielt </a:t>
            </a:r>
          </a:p>
          <a:p>
            <a:r>
              <a:rPr lang="de-DE" dirty="0">
                <a:solidFill>
                  <a:srgbClr val="00B0F0"/>
                </a:solidFill>
              </a:rPr>
              <a:t>Sie konnte gut singen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7BE104D5-32B9-421C-9BE6-6EEBA48825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3075030"/>
                  </p:ext>
                </p:extLst>
              </p:nvPr>
            </p:nvGraphicFramePr>
            <p:xfrm>
              <a:off x="-6887256" y="4314904"/>
              <a:ext cx="4357701" cy="3820614"/>
            </p:xfrm>
            <a:graphic>
              <a:graphicData uri="http://schemas.microsoft.com/office/powerpoint/2016/slidezoom">
                <pslz:sldZm>
                  <pslz:sldZmObj sldId="258" cId="694767575">
                    <pslz:zmPr id="{DE58AECE-593D-47BB-B424-AC4948F62160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57701" cy="382061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Folienzoom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BE104D5-32B9-421C-9BE6-6EEBA48825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887256" y="4314904"/>
                <a:ext cx="4357701" cy="382061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571C3A3-64CF-4AE4-A9C2-64562585E6E0}"/>
              </a:ext>
            </a:extLst>
          </p:cNvPr>
          <p:cNvSpPr/>
          <p:nvPr/>
        </p:nvSpPr>
        <p:spPr>
          <a:xfrm>
            <a:off x="-944535" y="2172772"/>
            <a:ext cx="1055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  <a:latin typeface="Bahnschrift Condensed" panose="020B0502040204020203" pitchFamily="34" charset="0"/>
              </a:rPr>
              <a:t> </a:t>
            </a:r>
            <a:endParaRPr lang="de-DE" dirty="0"/>
          </a:p>
        </p:txBody>
      </p:sp>
      <p:pic>
        <p:nvPicPr>
          <p:cNvPr id="9" name="angry-scream- leo zuu">
            <a:hlinkClick r:id="" action="ppaction://media"/>
            <a:extLst>
              <a:ext uri="{FF2B5EF4-FFF2-40B4-BE49-F238E27FC236}">
                <a16:creationId xmlns:a16="http://schemas.microsoft.com/office/drawing/2014/main" id="{77FE083A-1509-4911-9541-FC870552C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199" y="3124199"/>
            <a:ext cx="1301809" cy="13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Breitbild</PresentationFormat>
  <Paragraphs>15</Paragraphs>
  <Slides>4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 Yummy Apology</vt:lpstr>
      <vt:lpstr>Almonte Woodgrain</vt:lpstr>
      <vt:lpstr>Arial</vt:lpstr>
      <vt:lpstr>Bahnschrift Condensed</vt:lpstr>
      <vt:lpstr>Baskerville Old Face</vt:lpstr>
      <vt:lpstr>Calibri</vt:lpstr>
      <vt:lpstr>Calibri Light</vt:lpstr>
      <vt:lpstr>Office</vt:lpstr>
      <vt:lpstr>Hänsel &amp; Gretel</vt:lpstr>
      <vt:lpstr>Wir mochten die Hexe</vt:lpstr>
      <vt:lpstr>Wir mochten den Vater sehr</vt:lpstr>
      <vt:lpstr>Die Mutter von Hänsel und Gretel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&amp; Gretel</dc:title>
  <dc:creator>install, snv3</dc:creator>
  <cp:lastModifiedBy>install, snv3</cp:lastModifiedBy>
  <cp:revision>9</cp:revision>
  <dcterms:created xsi:type="dcterms:W3CDTF">2024-12-17T07:42:21Z</dcterms:created>
  <dcterms:modified xsi:type="dcterms:W3CDTF">2024-12-17T12:23:15Z</dcterms:modified>
</cp:coreProperties>
</file>