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D49FA-0EEF-4BC6-ACFC-68CFC3CD4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7CF561-93D2-4028-9EED-34E3AD24D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01F994-17CF-4F36-B5DD-C1250582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B794-670E-4339-AB72-BC7F8A88615F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216728-095D-4399-B7A1-D60FF9B6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3F9317-65DB-4A4A-9E8B-5EF542CE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AB67-2077-4CEB-A2CD-44D2D839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95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BF75C-090C-44AB-A0B7-D59C9EE7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14F3E3C-1AEE-4300-A9D0-27C8AC874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9C795A-3764-47E8-A25D-7F95F074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B794-670E-4339-AB72-BC7F8A88615F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6DF93F-C422-4B66-9DCA-207E392C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BCDFE8-9B4E-4CFC-8AFA-493C4BE6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AB67-2077-4CEB-A2CD-44D2D839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08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022F130-13C5-45CD-B2ED-E2C3E3EC0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E38D22-93BA-4ABE-90FE-358F3DB9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353B3B-AA36-41FC-BA9B-0967AF7F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B794-670E-4339-AB72-BC7F8A88615F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E9B623-F06D-41C8-8E6C-2094DF312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A76CEE-D44B-4B37-B84A-8409C03B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AB67-2077-4CEB-A2CD-44D2D839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48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9CB20-8488-4763-884B-53ACBF42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85B6CC-12FE-46A3-8B72-024388A4E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C18753-EC2B-43D4-A39B-2DAFC58C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B794-670E-4339-AB72-BC7F8A88615F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C72CB7-FF36-4CC9-9A4A-4A1D66A5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CB9969-A99C-4DBE-BBA5-8271C464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AB67-2077-4CEB-A2CD-44D2D839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751E1-4E60-404D-8814-0E787622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8C311D-8653-4BBD-B2EF-8598ACA29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3C6401-5429-460D-AFA9-D2D5A2C6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B794-670E-4339-AB72-BC7F8A88615F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C98C7-8DB3-4B97-BF98-6C90A2B6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29D42C-4571-4661-84C2-7B530C68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AB67-2077-4CEB-A2CD-44D2D839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42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1963B-5320-4EB2-AE46-0AEC12F8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90B51E-F13D-48EC-9C44-C5B9DE0A2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2D1F4C-8661-4DBE-8FDD-CFC6BBCEE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D378CC-C7FD-4883-9023-60BA43A1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B794-670E-4339-AB72-BC7F8A88615F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5679C1-10E1-45C8-B427-3F95C55D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22DB6E-0367-4DD5-BFF1-55AC7E9B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AB67-2077-4CEB-A2CD-44D2D839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72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6B366-3EC0-4DD3-8CA6-FCDF24F4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D6C117-9907-47AB-B5A6-493D24151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42711E-8C30-47E0-AA1E-AB5A33C09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9D5CE5-C117-498A-A443-A02D69B92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556C9-0C0A-40E1-A0D9-29899D9FC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4F2B67-E3A6-4752-BA3A-7AE9339C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B794-670E-4339-AB72-BC7F8A88615F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3A7C32B-C17B-481E-A21B-90D2617C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5902446-BE54-4FC9-8033-7FAF4BD0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AB67-2077-4CEB-A2CD-44D2D839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87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9806E-B1E3-45AE-BB57-DD8657D5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E85972-1416-41E4-A678-44895024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B794-670E-4339-AB72-BC7F8A88615F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ACA794-8BF6-464C-83CD-477FB402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17E62D-BC46-451C-9FF9-98842248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AB67-2077-4CEB-A2CD-44D2D839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80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EFEF65-1786-4483-8EC2-58838301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B794-670E-4339-AB72-BC7F8A88615F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5E73ED-9D5C-4BB5-B453-40CBF11A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4E8C0B-1318-4085-B281-FDFD0E2B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AB67-2077-4CEB-A2CD-44D2D839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48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3A58E-FA46-4CE8-9992-79C5043E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DCB44-A267-4477-8A5D-45E73E88C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831B76-7195-4E5B-8B88-82F3AE236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62747A-7726-41A2-A019-A1A2FDAF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B794-670E-4339-AB72-BC7F8A88615F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A682F3-EF8A-413F-9236-E3845DF6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2241B4-EFD4-4FD4-8122-C147F332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AB67-2077-4CEB-A2CD-44D2D839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24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93E1C-19ED-4F06-9EAD-68D72D80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F8DB481-FD63-4B05-958D-BB18CFDD5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7C2506-AB24-48BE-B6D9-1965D6F39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56AB45-70C2-40AA-A764-734C81B2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B794-670E-4339-AB72-BC7F8A88615F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C50BEB-F3DA-41A6-9CCE-00DE7454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EC391F-3763-4246-BF7A-71D13AA9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AB67-2077-4CEB-A2CD-44D2D839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10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B6D4D2-156D-4369-B380-D9394E384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1A73D1-29DB-4D81-83A5-02530BFFB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113F59-2739-4F31-AAF7-B3F969715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1B794-670E-4339-AB72-BC7F8A88615F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7CFAEE-69BD-4A92-8567-5CDF7C2DF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E355CE-30D6-41FF-B683-D74A7C9D4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AB67-2077-4CEB-A2CD-44D2D839B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27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6BA60E-3273-4FA3-ACC4-3498AE32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846"/>
            <a:ext cx="12192000" cy="58063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738CB0-C563-4E21-AC97-B65BCFD5D3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FFFF00"/>
                </a:solidFill>
                <a:latin typeface="Algerian" panose="04020705040A02060702" pitchFamily="82" charset="0"/>
              </a:rPr>
              <a:t>Hänsel und Gretel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45C141-50A4-4E4C-AC8D-A0F8819DF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rgbClr val="FFFF00"/>
                </a:solidFill>
                <a:latin typeface="Algerian" panose="04020705040A02060702" pitchFamily="82" charset="0"/>
              </a:rPr>
              <a:t>Oper Leipzig</a:t>
            </a:r>
          </a:p>
        </p:txBody>
      </p:sp>
    </p:spTree>
    <p:extLst>
      <p:ext uri="{BB962C8B-B14F-4D97-AF65-F5344CB8AC3E}">
        <p14:creationId xmlns:p14="http://schemas.microsoft.com/office/powerpoint/2010/main" val="415319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E175F36-1675-453E-8B77-CEA672F0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0" y="0"/>
            <a:ext cx="10948230" cy="72988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DA4E94-BFD6-4999-8C59-9526BD2C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903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FFFF00"/>
                </a:solidFill>
                <a:latin typeface="aptango" panose="00000400000000000000" pitchFamily="2" charset="0"/>
              </a:rPr>
              <a:t>Hänsel und Gretel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25E43D3-F6CF-4DDD-BFF0-62E618D29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FFFF00"/>
                </a:solidFill>
                <a:latin typeface="Bauhaus 93" panose="04030905020B02020C02" pitchFamily="82" charset="0"/>
              </a:rPr>
              <a:t>Es war seltsam das Hänsel von einer Frau Gespielt wurde</a:t>
            </a:r>
          </a:p>
          <a:p>
            <a:r>
              <a:rPr lang="de-DE" dirty="0">
                <a:solidFill>
                  <a:srgbClr val="FFFF00"/>
                </a:solidFill>
                <a:latin typeface="Bauhaus 93" panose="04030905020B02020C02" pitchFamily="82" charset="0"/>
              </a:rPr>
              <a:t>Gretel war anders wie im Märchen </a:t>
            </a:r>
            <a:r>
              <a:rPr lang="de-DE" dirty="0" err="1">
                <a:solidFill>
                  <a:srgbClr val="FFFF00"/>
                </a:solidFill>
                <a:latin typeface="Bauhaus 93" panose="04030905020B02020C02" pitchFamily="82" charset="0"/>
              </a:rPr>
              <a:t>dargestelt</a:t>
            </a:r>
            <a:endParaRPr lang="de-DE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7BCA2EB-FA14-487D-8A8B-23E728F9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2529"/>
            <a:ext cx="10448109" cy="700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45B315-ED38-4B85-971F-4B96DC12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  <a:latin typeface="Almonte Woodgrain" panose="00000400000000000000" pitchFamily="2" charset="0"/>
              </a:rPr>
              <a:t>Eine Lustige stelle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847699-989A-4497-8436-01C09C4C8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  <a:latin typeface="Almonte Woodgrain" panose="00000400000000000000" pitchFamily="2" charset="0"/>
              </a:rPr>
              <a:t>Lustige stelle war, als die Kinder die Hexe in den Ofen geschubst haben und der Ofen dann explodiert ist </a:t>
            </a:r>
          </a:p>
        </p:txBody>
      </p:sp>
    </p:spTree>
    <p:extLst>
      <p:ext uri="{BB962C8B-B14F-4D97-AF65-F5344CB8AC3E}">
        <p14:creationId xmlns:p14="http://schemas.microsoft.com/office/powerpoint/2010/main" val="2967987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596B12C-10B2-4B0B-B5DA-AC0F56691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68" y="-32657"/>
            <a:ext cx="6331131" cy="68906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33DF30-60B0-4476-8977-D1A2DB51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  <a:latin typeface="Almonte Woodgrain" panose="00000400000000000000" pitchFamily="2" charset="0"/>
              </a:rPr>
              <a:t>Seltsame stellen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3B1C8A-E656-46D1-BB9D-9C2230769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  <a:latin typeface="A Yummy Apology" panose="00000400000000000000" pitchFamily="2" charset="0"/>
              </a:rPr>
              <a:t>Waren das einige stellen wie der fliegende Wal oder die Engel anders waren</a:t>
            </a:r>
          </a:p>
        </p:txBody>
      </p:sp>
    </p:spTree>
    <p:extLst>
      <p:ext uri="{BB962C8B-B14F-4D97-AF65-F5344CB8AC3E}">
        <p14:creationId xmlns:p14="http://schemas.microsoft.com/office/powerpoint/2010/main" val="402991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Breitbild</PresentationFormat>
  <Paragraphs>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 Yummy Apology</vt:lpstr>
      <vt:lpstr>Algerian</vt:lpstr>
      <vt:lpstr>Almonte Woodgrain</vt:lpstr>
      <vt:lpstr>aptango</vt:lpstr>
      <vt:lpstr>Arial</vt:lpstr>
      <vt:lpstr>Bauhaus 93</vt:lpstr>
      <vt:lpstr>Calibri</vt:lpstr>
      <vt:lpstr>Calibri Light</vt:lpstr>
      <vt:lpstr>Office</vt:lpstr>
      <vt:lpstr>Hänsel und Gretel</vt:lpstr>
      <vt:lpstr>Hänsel und Gretel</vt:lpstr>
      <vt:lpstr>Eine Lustige stelle </vt:lpstr>
      <vt:lpstr>Seltsame stellen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Hänsel und Gretel</dc:title>
  <dc:creator>install, snv3</dc:creator>
  <cp:lastModifiedBy>install, snv3</cp:lastModifiedBy>
  <cp:revision>6</cp:revision>
  <dcterms:created xsi:type="dcterms:W3CDTF">2024-12-17T07:50:31Z</dcterms:created>
  <dcterms:modified xsi:type="dcterms:W3CDTF">2024-12-17T08:35:43Z</dcterms:modified>
</cp:coreProperties>
</file>