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1E6AC-43C5-4957-8690-51CEC086D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60226BC-9C87-496A-B1D7-39EBE1F39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FC9F94-8580-460C-B7C7-397FB9ED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806D-BEA7-45B4-97E9-37F12A33985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1B7925-3E43-4AD1-8106-32D0411A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EC3C87-B01B-4EC9-A2DB-89D32B03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9E42-83C5-4E66-9677-ED83A4197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3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ABD5E-00AF-4B53-A4AA-C96B4AA0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E2577B-F335-4D4E-A77E-172C8452E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DBF62A-B8A1-4E52-9F8E-24B104DC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806D-BEA7-45B4-97E9-37F12A33985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A1CB0A-5A13-487B-8DF1-4ACC3139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E1B708-C03E-4DB0-A34A-30E34BC4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9E42-83C5-4E66-9677-ED83A4197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47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B37D715-FE8B-45AA-9DE3-88C6B2223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E9B4EC3-C7A9-438C-B1C3-450455D11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5399B2-9215-4846-8B13-DF3294AD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806D-BEA7-45B4-97E9-37F12A33985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BDD87E-94FE-456A-8D3C-36CBD831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F3CF7F-FBC2-49C1-89E8-C1CE6FDE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9E42-83C5-4E66-9677-ED83A4197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92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BD07B-E866-4D16-A584-C41A94ED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C0B1B5-5DDE-4199-A3DD-7F98F8438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0C898F-CD82-4104-B3DF-3D340420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806D-BEA7-45B4-97E9-37F12A33985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3952A1-06CA-4ADA-B96B-68337CF9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B4A3DD-E638-4640-8AB3-59F537AB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9E42-83C5-4E66-9677-ED83A4197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063CF-E629-418B-88A3-3889064E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F73BE2-A9A1-42ED-88FA-345ACBF2F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77E2D4-A7F5-4061-B98F-AF83D048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806D-BEA7-45B4-97E9-37F12A33985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F2F3D0-C564-4FE6-B1D3-7D4A5E52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252362-C5BB-4A00-818B-994E0B43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9E42-83C5-4E66-9677-ED83A4197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70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03279-2C18-481A-A6E9-7084C7C4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C3C30E-4E18-4FC1-87FD-D90231DA0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DC71F2-A880-4581-AB20-A4B44BDF9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417D8-7E7E-4C94-9E06-B6C25F2B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806D-BEA7-45B4-97E9-37F12A33985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4B7411-BA5A-477C-8120-0D84BAC0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E07F04-EFC8-4ADB-87EE-68E3E884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9E42-83C5-4E66-9677-ED83A4197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24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FFA33-8AE1-486C-BB42-7E2BCD78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389043-88BB-4918-A714-DE03EDCE5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3249D4-0194-413D-A133-F81059A0C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6F3B23-B325-4DA5-81A7-80F3DC260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2E44FD-6CC2-4E2D-AA92-F21530448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EC01FE0-1201-4AC0-BF61-5C75285A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806D-BEA7-45B4-97E9-37F12A33985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C4A1C9-FD98-451C-8253-1158F97A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265E83D-84CC-4A1B-9837-49AA71D9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9E42-83C5-4E66-9677-ED83A4197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55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78CE41-817C-42B9-8B32-F0E41355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418BA3-70FB-49C4-9846-034709AF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806D-BEA7-45B4-97E9-37F12A33985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E54036-9C76-446F-A363-DFC589EF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84B364-22CA-453A-B2A1-080F81C5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9E42-83C5-4E66-9677-ED83A4197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47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24493A-A207-4056-A6DF-70DB9E76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806D-BEA7-45B4-97E9-37F12A33985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0B92CC-8DC3-44DC-BBC0-DC31136D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3030E2-DD1E-48BD-9B32-0595AFCB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9E42-83C5-4E66-9677-ED83A4197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90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F152D-FF5A-4C34-ADB1-72C931367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9D3752-EC13-481F-A962-C7FF4C03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5AC934-501A-4ECE-81F7-E3C9782CA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69A460-364E-4766-9C8F-2B8BF05C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806D-BEA7-45B4-97E9-37F12A33985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7401B0-331F-416F-9FFA-93B456D4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A82C08-2240-4AD8-9FF1-E423DF33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9E42-83C5-4E66-9677-ED83A4197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47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7FC33-AF50-4028-8A9F-C6861A3E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F862E32-12A4-4A7E-8465-64EEF955E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9C29D0-158E-4782-9D51-830A3702D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2FE5A0-93EC-483F-A199-68DABF28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806D-BEA7-45B4-97E9-37F12A33985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0E6DDA-9FE8-4D05-BF53-F6E1F1EA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5ACD-158A-4CE8-A44F-838A9FF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9E42-83C5-4E66-9677-ED83A4197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67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74C6B92-1906-45AA-BCA6-9C85C915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B10383-C3A7-4AC9-9295-76A74F8F2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B42692-030A-4093-981A-63C0F6B9A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806D-BEA7-45B4-97E9-37F12A33985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1299F-B215-4300-82AA-29246D65E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3FB26B-06E1-4AEA-8B71-38B3BD750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59E42-83C5-4E66-9677-ED83A4197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67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CCE8E95-2AF4-4195-8D96-6C0DA9309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66" y="85458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83A4D2-3AD3-4D9F-97BF-D54853B88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81301" y="-553672"/>
            <a:ext cx="10785446" cy="1887522"/>
          </a:xfrm>
        </p:spPr>
        <p:txBody>
          <a:bodyPr/>
          <a:lstStyle/>
          <a:p>
            <a:r>
              <a:rPr lang="de-DE" dirty="0">
                <a:solidFill>
                  <a:srgbClr val="00FFFF"/>
                </a:solidFill>
              </a:rPr>
              <a:t>Hänsel &amp; Gretel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0305DD-59DC-428E-A550-F42DE2FF2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202" y="1333851"/>
            <a:ext cx="4307080" cy="1434986"/>
          </a:xfrm>
        </p:spPr>
        <p:txBody>
          <a:bodyPr/>
          <a:lstStyle/>
          <a:p>
            <a:r>
              <a:rPr lang="de-DE" dirty="0">
                <a:solidFill>
                  <a:srgbClr val="00FFFF"/>
                </a:solidFill>
              </a:rPr>
              <a:t>In der Oper Leipzig</a:t>
            </a:r>
          </a:p>
        </p:txBody>
      </p:sp>
    </p:spTree>
    <p:extLst>
      <p:ext uri="{BB962C8B-B14F-4D97-AF65-F5344CB8AC3E}">
        <p14:creationId xmlns:p14="http://schemas.microsoft.com/office/powerpoint/2010/main" val="20005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2212311-877B-4F54-85DA-38A8756E7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0" y="-111154"/>
            <a:ext cx="12618683" cy="708030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8D727F-3D6B-4427-9F60-77280AEB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Vater</a:t>
            </a:r>
            <a:br>
              <a:rPr lang="de-DE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de-DE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de-DE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Vater war nett. Weil er netter zu seinen Kindern war als die Stiefmutter</a:t>
            </a:r>
            <a:br>
              <a:rPr lang="de-DE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de-DE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de-DE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B0D1A8E-223B-4A82-9577-635B69CCB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81483" cy="6857999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240B60A5-5D78-4122-BA73-2967BCAD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>
                <a:solidFill>
                  <a:srgbClr val="00FFFF"/>
                </a:solidFill>
                <a:latin typeface="Comic Sans MS" panose="030F0702030302020204" pitchFamily="66" charset="0"/>
              </a:rPr>
              <a:t>Die Hexe</a:t>
            </a:r>
            <a:br>
              <a:rPr lang="de-DE" sz="3600" dirty="0">
                <a:solidFill>
                  <a:srgbClr val="00FFFF"/>
                </a:solidFill>
                <a:latin typeface="Comic Sans MS" panose="030F0702030302020204" pitchFamily="66" charset="0"/>
              </a:rPr>
            </a:br>
            <a:br>
              <a:rPr lang="de-DE" sz="3600" dirty="0">
                <a:solidFill>
                  <a:srgbClr val="00FFFF"/>
                </a:solidFill>
                <a:latin typeface="Comic Sans MS" panose="030F0702030302020204" pitchFamily="66" charset="0"/>
              </a:rPr>
            </a:br>
            <a:br>
              <a:rPr lang="de-DE" sz="3600" dirty="0">
                <a:solidFill>
                  <a:srgbClr val="00FFFF"/>
                </a:solidFill>
                <a:latin typeface="Comic Sans MS" panose="030F0702030302020204" pitchFamily="66" charset="0"/>
              </a:rPr>
            </a:br>
            <a:r>
              <a:rPr lang="de-DE" sz="3600" dirty="0">
                <a:solidFill>
                  <a:srgbClr val="00FFFF"/>
                </a:solidFill>
                <a:latin typeface="Comic Sans MS" panose="030F0702030302020204" pitchFamily="66" charset="0"/>
              </a:rPr>
              <a:t>die Hexe war lustig weil, er das Kind entführt </a:t>
            </a:r>
            <a:r>
              <a:rPr lang="de-DE" sz="3600">
                <a:solidFill>
                  <a:srgbClr val="00FFFF"/>
                </a:solidFill>
                <a:latin typeface="Comic Sans MS" panose="030F0702030302020204" pitchFamily="66" charset="0"/>
              </a:rPr>
              <a:t>Hatte .</a:t>
            </a:r>
            <a:br>
              <a:rPr lang="de-DE" sz="3600" dirty="0">
                <a:solidFill>
                  <a:srgbClr val="00FFFF"/>
                </a:solidFill>
                <a:latin typeface="Comic Sans MS" panose="030F0702030302020204" pitchFamily="66" charset="0"/>
              </a:rPr>
            </a:br>
            <a:endParaRPr lang="de-DE" sz="36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8933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02600-C9CF-42BA-97D4-F47E01FC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901"/>
            <a:ext cx="10515600" cy="1325563"/>
          </a:xfrm>
        </p:spPr>
        <p:txBody>
          <a:bodyPr/>
          <a:lstStyle/>
          <a:p>
            <a:r>
              <a:rPr lang="de-DE" dirty="0">
                <a:latin typeface="Agency FB" panose="020B0503020202020204" pitchFamily="34" charset="0"/>
              </a:rPr>
              <a:t>Hänsel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F4A9F-0EE5-46EA-84BF-6DB35A757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Agency FB" panose="020B0503020202020204" pitchFamily="34" charset="0"/>
              </a:rPr>
              <a:t>Der Hänsel hat ganz schön viel gesungen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72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C5C42-AEE3-4933-98FB-B8BA920B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Der Ofen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5900FA-04F8-4DF5-8CDE-36199742A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Den Ofen fanden wir cool, weil der Ofen explodiert ist</a:t>
            </a:r>
          </a:p>
        </p:txBody>
      </p:sp>
    </p:spTree>
    <p:extLst>
      <p:ext uri="{BB962C8B-B14F-4D97-AF65-F5344CB8AC3E}">
        <p14:creationId xmlns:p14="http://schemas.microsoft.com/office/powerpoint/2010/main" val="2329480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Breitbild</PresentationFormat>
  <Paragraphs>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Agency FB</vt:lpstr>
      <vt:lpstr>Arial</vt:lpstr>
      <vt:lpstr>Calibri</vt:lpstr>
      <vt:lpstr>Calibri Light</vt:lpstr>
      <vt:lpstr>Comic Sans MS</vt:lpstr>
      <vt:lpstr>Office</vt:lpstr>
      <vt:lpstr>Hänsel &amp; Gretel</vt:lpstr>
      <vt:lpstr>Der Vater  Der Vater war nett. Weil er netter zu seinen Kindern war als die Stiefmutter  </vt:lpstr>
      <vt:lpstr>Die Hexe   die Hexe war lustig weil, er das Kind entführt Hatte . </vt:lpstr>
      <vt:lpstr>Hänsel</vt:lpstr>
      <vt:lpstr>Der Ofen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Hänsel &amp; Gretel</dc:title>
  <dc:creator>install, snv3</dc:creator>
  <cp:lastModifiedBy>Nachname01, Vorname01</cp:lastModifiedBy>
  <cp:revision>9</cp:revision>
  <dcterms:created xsi:type="dcterms:W3CDTF">2024-12-17T07:44:29Z</dcterms:created>
  <dcterms:modified xsi:type="dcterms:W3CDTF">2024-12-17T08:47:03Z</dcterms:modified>
</cp:coreProperties>
</file>